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0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27.xml.rels" ContentType="application/vnd.openxmlformats-package.relationships+xml"/>
  <Override PartName="/ppt/slideMasters/slideMaster18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theme/theme9.xml" ContentType="application/vnd.openxmlformats-officedocument.theme+xml"/>
  <Override PartName="/ppt/theme/theme27.xml" ContentType="application/vnd.openxmlformats-officedocument.theme+xml"/>
  <Override PartName="/ppt/theme/theme8.xml" ContentType="application/vnd.openxmlformats-officedocument.theme+xml"/>
  <Override PartName="/ppt/theme/theme26.xml" ContentType="application/vnd.openxmlformats-officedocument.theme+xml"/>
  <Override PartName="/ppt/theme/theme13.xml" ContentType="application/vnd.openxmlformats-officedocument.theme+xml"/>
  <Override PartName="/ppt/theme/theme7.xml" ContentType="application/vnd.openxmlformats-officedocument.theme+xml"/>
  <Override PartName="/ppt/theme/theme25.xml" ContentType="application/vnd.openxmlformats-officedocument.theme+xml"/>
  <Override PartName="/ppt/theme/theme12.xml" ContentType="application/vnd.openxmlformats-officedocument.theme+xml"/>
  <Override PartName="/ppt/theme/theme6.xml" ContentType="application/vnd.openxmlformats-officedocument.theme+xml"/>
  <Override PartName="/ppt/theme/theme24.xml" ContentType="application/vnd.openxmlformats-officedocument.theme+xml"/>
  <Override PartName="/ppt/theme/theme11.xml" ContentType="application/vnd.openxmlformats-officedocument.theme+xml"/>
  <Override PartName="/ppt/theme/theme5.xml" ContentType="application/vnd.openxmlformats-officedocument.theme+xml"/>
  <Override PartName="/ppt/theme/theme23.xml" ContentType="application/vnd.openxmlformats-officedocument.theme+xml"/>
  <Override PartName="/ppt/theme/theme10.xml" ContentType="application/vnd.openxmlformats-officedocument.theme+xml"/>
  <Override PartName="/ppt/theme/theme4.xml" ContentType="application/vnd.openxmlformats-officedocument.theme+xml"/>
  <Override PartName="/ppt/theme/theme22.xml" ContentType="application/vnd.openxmlformats-officedocument.theme+xml"/>
  <Override PartName="/ppt/theme/theme29.xml" ContentType="application/vnd.openxmlformats-officedocument.theme+xml"/>
  <Override PartName="/ppt/theme/theme28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7.xml" ContentType="application/vnd.openxmlformats-officedocument.theme+xml"/>
  <Override PartName="/ppt/theme/theme1.xml" ContentType="application/vnd.openxmlformats-officedocument.theme+xml"/>
  <Override PartName="/ppt/theme/theme20.xml" ContentType="application/vnd.openxmlformats-officedocument.theme+xml"/>
  <Override PartName="/ppt/theme/theme2.xml" ContentType="application/vnd.openxmlformats-officedocument.theme+xml"/>
  <Override PartName="/ppt/theme/theme18.xml" ContentType="application/vnd.openxmlformats-officedocument.theme+xml"/>
  <Override PartName="/ppt/theme/theme21.xml" ContentType="application/vnd.openxmlformats-officedocument.theme+xml"/>
  <Override PartName="/ppt/theme/theme3.xml" ContentType="application/vnd.openxmlformats-officedocument.theme+xml"/>
  <Override PartName="/ppt/theme/theme19.xml" ContentType="application/vnd.openxmlformats-officedocument.theme+xml"/>
  <Override PartName="/ppt/_rels/presentation.xml.rels" ContentType="application/vnd.openxmlformats-package.relationships+xml"/>
  <Override PartName="/ppt/slideLayouts/_rels/slideLayout153.xml.rels" ContentType="application/vnd.openxmlformats-package.relationships+xml"/>
  <Override PartName="/ppt/slideLayouts/_rels/slideLayout152.xml.rels" ContentType="application/vnd.openxmlformats-package.relationships+xml"/>
  <Override PartName="/ppt/slideLayouts/_rels/slideLayout151.xml.rels" ContentType="application/vnd.openxmlformats-package.relationships+xml"/>
  <Override PartName="/ppt/slideLayouts/_rels/slideLayout150.xml.rels" ContentType="application/vnd.openxmlformats-package.relationships+xml"/>
  <Override PartName="/ppt/slideLayouts/_rels/slideLayout324.xml.rels" ContentType="application/vnd.openxmlformats-package.relationships+xml"/>
  <Override PartName="/ppt/slideLayouts/_rels/slideLayout319.xml.rels" ContentType="application/vnd.openxmlformats-package.relationships+xml"/>
  <Override PartName="/ppt/slideLayouts/_rels/slideLayout298.xml.rels" ContentType="application/vnd.openxmlformats-package.relationships+xml"/>
  <Override PartName="/ppt/slideLayouts/_rels/slideLayout323.xml.rels" ContentType="application/vnd.openxmlformats-package.relationships+xml"/>
  <Override PartName="/ppt/slideLayouts/_rels/slideLayout318.xml.rels" ContentType="application/vnd.openxmlformats-package.relationships+xml"/>
  <Override PartName="/ppt/slideLayouts/_rels/slideLayout297.xml.rels" ContentType="application/vnd.openxmlformats-package.relationships+xml"/>
  <Override PartName="/ppt/slideLayouts/_rels/slideLayout143.xml.rels" ContentType="application/vnd.openxmlformats-package.relationships+xml"/>
  <Override PartName="/ppt/slideLayouts/_rels/slideLayout142.xml.rels" ContentType="application/vnd.openxmlformats-package.relationships+xml"/>
  <Override PartName="/ppt/slideLayouts/_rels/slideLayout141.xml.rels" ContentType="application/vnd.openxmlformats-package.relationships+xml"/>
  <Override PartName="/ppt/slideLayouts/_rels/slideLayout140.xml.rels" ContentType="application/vnd.openxmlformats-package.relationships+xml"/>
  <Override PartName="/ppt/slideLayouts/_rels/slideLayout314.xml.rels" ContentType="application/vnd.openxmlformats-package.relationships+xml"/>
  <Override PartName="/ppt/slideLayouts/_rels/slideLayout288.xml.rels" ContentType="application/vnd.openxmlformats-package.relationships+xml"/>
  <Override PartName="/ppt/slideLayouts/_rels/slideLayout293.xml.rels" ContentType="application/vnd.openxmlformats-package.relationships+xml"/>
  <Override PartName="/ppt/slideLayouts/_rels/slideLayout313.xml.rels" ContentType="application/vnd.openxmlformats-package.relationships+xml"/>
  <Override PartName="/ppt/slideLayouts/_rels/slideLayout292.xml.rels" ContentType="application/vnd.openxmlformats-package.relationships+xml"/>
  <Override PartName="/ppt/slideLayouts/_rels/slideLayout308.xml.rels" ContentType="application/vnd.openxmlformats-package.relationships+xml"/>
  <Override PartName="/ppt/slideLayouts/_rels/slideLayout287.xml.rels" ContentType="application/vnd.openxmlformats-package.relationships+xml"/>
  <Override PartName="/ppt/slideLayouts/_rels/slideLayout312.xml.rels" ContentType="application/vnd.openxmlformats-package.relationships+xml"/>
  <Override PartName="/ppt/slideLayouts/_rels/slideLayout291.xml.rels" ContentType="application/vnd.openxmlformats-package.relationships+xml"/>
  <Override PartName="/ppt/slideLayouts/_rels/slideLayout286.xml.rels" ContentType="application/vnd.openxmlformats-package.relationships+xml"/>
  <Override PartName="/ppt/slideLayouts/_rels/slideLayout307.xml.rels" ContentType="application/vnd.openxmlformats-package.relationships+xml"/>
  <Override PartName="/ppt/slideLayouts/_rels/slideLayout283.xml.rels" ContentType="application/vnd.openxmlformats-package.relationships+xml"/>
  <Override PartName="/ppt/slideLayouts/_rels/slideLayout304.xml.rels" ContentType="application/vnd.openxmlformats-package.relationships+xml"/>
  <Override PartName="/ppt/slideLayouts/_rels/slideLayout13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80.xml.rels" ContentType="application/vnd.openxmlformats-package.relationships+xml"/>
  <Override PartName="/ppt/slideLayouts/_rels/slideLayout301.xml.rels" ContentType="application/vnd.openxmlformats-package.relationships+xml"/>
  <Override PartName="/ppt/slideLayouts/_rels/slideLayout275.xml.rels" ContentType="application/vnd.openxmlformats-package.relationships+xml"/>
  <Override PartName="/ppt/slideLayouts/_rels/slideLayout133.xml.rels" ContentType="application/vnd.openxmlformats-package.relationships+xml"/>
  <Override PartName="/ppt/slideLayouts/_rels/slideLayout128.xml.rels" ContentType="application/vnd.openxmlformats-package.relationships+xml"/>
  <Override PartName="/ppt/slideLayouts/_rels/slideLayout132.xml.rels" ContentType="application/vnd.openxmlformats-package.relationships+xml"/>
  <Override PartName="/ppt/slideLayouts/_rels/slideLayout127.xml.rels" ContentType="application/vnd.openxmlformats-package.relationships+xml"/>
  <Override PartName="/ppt/slideLayouts/_rels/slideLayout130.xml.rels" ContentType="application/vnd.openxmlformats-package.relationships+xml"/>
  <Override PartName="/ppt/slideLayouts/_rels/slideLayout148.xml.rels" ContentType="application/vnd.openxmlformats-package.relationships+xml"/>
  <Override PartName="/ppt/slideLayouts/_rels/slideLayout303.xml.rels" ContentType="application/vnd.openxmlformats-package.relationships+xml"/>
  <Override PartName="/ppt/slideLayouts/_rels/slideLayout1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01.xml.rels" ContentType="application/vnd.openxmlformats-package.relationships+xml"/>
  <Override PartName="/ppt/slideLayouts/_rels/slideLayout17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5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290.xml.rels" ContentType="application/vnd.openxmlformats-package.relationships+xml"/>
  <Override PartName="/ppt/slideLayouts/_rels/slideLayout285.xml.rels" ContentType="application/vnd.openxmlformats-package.relationships+xml"/>
  <Override PartName="/ppt/slideLayouts/_rels/slideLayout306.xml.rels" ContentType="application/vnd.openxmlformats-package.relationships+xml"/>
  <Override PartName="/ppt/slideLayouts/_rels/slideLayout311.xml.rels" ContentType="application/vnd.openxmlformats-package.relationships+xml"/>
  <Override PartName="/ppt/slideLayouts/_rels/slideLayout246.xml.rels" ContentType="application/vnd.openxmlformats-package.relationships+xml"/>
  <Override PartName="/ppt/slideLayouts/_rels/slideLayout251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192.xml.rels" ContentType="application/vnd.openxmlformats-package.relationships+xml"/>
  <Override PartName="/ppt/slideLayouts/_rels/slideLayout213.xml.rels" ContentType="application/vnd.openxmlformats-package.relationships+xml"/>
  <Override PartName="/ppt/slideLayouts/_rels/slideLayout144.xml.rels" ContentType="application/vnd.openxmlformats-package.relationships+xml"/>
  <Override PartName="/ppt/slideLayouts/_rels/slideLayout139.xml.rels" ContentType="application/vnd.openxmlformats-package.relationships+xml"/>
  <Override PartName="/ppt/slideLayouts/_rels/slideLayout247.xml.rels" ContentType="application/vnd.openxmlformats-package.relationships+xml"/>
  <Override PartName="/ppt/slideLayouts/_rels/slideLayout25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82.xml.rels" ContentType="application/vnd.openxmlformats-package.relationships+xml"/>
  <Override PartName="/ppt/slideLayouts/_rels/slideLayout13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1.xml.rels" ContentType="application/vnd.openxmlformats-package.relationships+xml"/>
  <Override PartName="/ppt/slideLayouts/_rels/slideLayout276.xml.rels" ContentType="application/vnd.openxmlformats-package.relationships+xml"/>
  <Override PartName="/ppt/slideLayouts/_rels/slideLayout134.xml.rels" ContentType="application/vnd.openxmlformats-package.relationships+xml"/>
  <Override PartName="/ppt/slideLayouts/_rels/slideLayout1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83.xml.rels" ContentType="application/vnd.openxmlformats-package.relationships+xml"/>
  <Override PartName="/ppt/slideLayouts/_rels/slideLayout204.xml.rels" ContentType="application/vnd.openxmlformats-package.relationships+xml"/>
  <Override PartName="/ppt/slideLayouts/_rels/slideLayout178.xml.rels" ContentType="application/vnd.openxmlformats-package.relationships+xml"/>
  <Override PartName="/ppt/slideLayouts/_rels/slideLayout264.xml.rels" ContentType="application/vnd.openxmlformats-package.relationships+xml"/>
  <Override PartName="/ppt/slideLayouts/_rels/slideLayout259.xml.rels" ContentType="application/vnd.openxmlformats-package.relationships+xml"/>
  <Override PartName="/ppt/slideLayouts/_rels/slideLayout147.xml.rels" ContentType="application/vnd.openxmlformats-package.relationships+xml"/>
  <Override PartName="/ppt/slideLayouts/_rels/slideLayout302.xml.rels" ContentType="application/vnd.openxmlformats-package.relationships+xml"/>
  <Override PartName="/ppt/slideLayouts/_rels/slideLayout146.xml.rels" ContentType="application/vnd.openxmlformats-package.relationships+xml"/>
  <Override PartName="/ppt/slideLayouts/_rels/slideLayout250.xml.rels" ContentType="application/vnd.openxmlformats-package.relationships+xml"/>
  <Override PartName="/ppt/slideLayouts/_rels/slideLayout193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2.xml.rels" ContentType="application/vnd.openxmlformats-package.relationships+xml"/>
  <Override PartName="/ppt/slideLayouts/_rels/slideLayout158.xml.rels" ContentType="application/vnd.openxmlformats-package.relationships+xml"/>
  <Override PartName="/ppt/slideLayouts/_rels/slideLayout145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69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208.xml.rels" ContentType="application/vnd.openxmlformats-package.relationships+xml"/>
  <Override PartName="/ppt/slideLayouts/_rels/slideLayout27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260.xml.rels" ContentType="application/vnd.openxmlformats-package.relationships+xml"/>
  <Override PartName="/ppt/slideLayouts/_rels/slideLayout156.xml.rels" ContentType="application/vnd.openxmlformats-package.relationships+xml"/>
  <Override PartName="/ppt/slideLayouts/_rels/slideLayout345.xml.rels" ContentType="application/vnd.openxmlformats-package.relationships+xml"/>
  <Override PartName="/ppt/slideLayouts/_rels/slideLayout278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207.xml.rels" ContentType="application/vnd.openxmlformats-package.relationships+xml"/>
  <Override PartName="/ppt/slideLayouts/_rels/slideLayout242.xml.rels" ContentType="application/vnd.openxmlformats-package.relationships+xml"/>
  <Override PartName="/ppt/slideLayouts/_rels/slideLayout237.xml.rels" ContentType="application/vnd.openxmlformats-package.relationships+xml"/>
  <Override PartName="/ppt/slideLayouts/_rels/slideLayout231.xml.rels" ContentType="application/vnd.openxmlformats-package.relationships+xml"/>
  <Override PartName="/ppt/slideLayouts/_rels/slideLayout258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44.xml.rels" ContentType="application/vnd.openxmlformats-package.relationships+xml"/>
  <Override PartName="/ppt/slideLayouts/_rels/slideLayout241.xml.rels" ContentType="application/vnd.openxmlformats-package.relationships+xml"/>
  <Override PartName="/ppt/slideLayouts/_rels/slideLayout236.xml.rels" ContentType="application/vnd.openxmlformats-package.relationships+xml"/>
  <Override PartName="/ppt/slideLayouts/_rels/slideLayout26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33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210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22.xml.rels" ContentType="application/vnd.openxmlformats-package.relationships+xml"/>
  <Override PartName="/ppt/slideLayouts/_rels/slideLayout33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226.xml.rels" ContentType="application/vnd.openxmlformats-package.relationships+xml"/>
  <Override PartName="/ppt/slideLayouts/_rels/slideLayout330.xml.rels" ContentType="application/vnd.openxmlformats-package.relationships+xml"/>
  <Override PartName="/ppt/slideLayouts/_rels/slideLayout32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67.xml.rels" ContentType="application/vnd.openxmlformats-package.relationships+xml"/>
  <Override PartName="/ppt/slideLayouts/_rels/slideLayout199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34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187.xml.rels" ContentType="application/vnd.openxmlformats-package.relationships+xml"/>
  <Override PartName="/ppt/slideLayouts/_rels/slideLayout196.xml.rels" ContentType="application/vnd.openxmlformats-package.relationships+xml"/>
  <Override PartName="/ppt/slideLayouts/_rels/slideLayout217.xml.rels" ContentType="application/vnd.openxmlformats-package.relationships+xml"/>
  <Override PartName="/ppt/slideLayouts/_rels/slideLayout221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32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26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328.xml.rels" ContentType="application/vnd.openxmlformats-package.relationships+xml"/>
  <Override PartName="/ppt/slideLayouts/_rels/slideLayout257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40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249.xml.rels" ContentType="application/vnd.openxmlformats-package.relationships+xml"/>
  <Override PartName="/ppt/slideLayouts/_rels/slideLayout254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4.xml.rels" ContentType="application/vnd.openxmlformats-package.relationships+xml"/>
  <Override PartName="/ppt/slideLayouts/_rels/slideLayout255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333.xml.rels" ContentType="application/vnd.openxmlformats-package.relationships+xml"/>
  <Override PartName="/ppt/slideLayouts/_rels/slideLayout229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232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34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86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99.xml.rels" ContentType="application/vnd.openxmlformats-package.relationships+xml"/>
  <Override PartName="/ppt/slideLayouts/_rels/slideLayout325.xml.rels" ContentType="application/vnd.openxmlformats-package.relationships+xml"/>
  <Override PartName="/ppt/slideLayouts/_rels/slideLayout294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15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64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38.xml.rels" ContentType="application/vnd.openxmlformats-package.relationships+xml"/>
  <Override PartName="/ppt/slideLayouts/_rels/slideLayout219.xml.rels" ContentType="application/vnd.openxmlformats-package.relationships+xml"/>
  <Override PartName="/ppt/slideLayouts/_rels/slideLayout198.xml.rels" ContentType="application/vnd.openxmlformats-package.relationships+xml"/>
  <Override PartName="/ppt/slideLayouts/_rels/slideLayout185.xml.rels" ContentType="application/vnd.openxmlformats-package.relationships+xml"/>
  <Override PartName="/ppt/slideLayouts/_rels/slideLayout206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163.xml.rels" ContentType="application/vnd.openxmlformats-package.relationships+xml"/>
  <Override PartName="/ppt/slideLayouts/_rels/slideLayout16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43.xml.rels" ContentType="application/vnd.openxmlformats-package.relationships+xml"/>
  <Override PartName="/ppt/slideLayouts/_rels/slideLayout238.xml.rels" ContentType="application/vnd.openxmlformats-package.relationships+xml"/>
  <Override PartName="/ppt/slideLayouts/_rels/slideLayout161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29.xml.rels" ContentType="application/vnd.openxmlformats-package.relationships+xml"/>
  <Override PartName="/ppt/slideLayouts/_rels/slideLayout334.xml.rels" ContentType="application/vnd.openxmlformats-package.relationships+xml"/>
  <Override PartName="/ppt/slideLayouts/_rels/slideLayout195.xml.rels" ContentType="application/vnd.openxmlformats-package.relationships+xml"/>
  <Override PartName="/ppt/slideLayouts/_rels/slideLayout320.xml.rels" ContentType="application/vnd.openxmlformats-package.relationships+xml"/>
  <Override PartName="/ppt/slideLayouts/_rels/slideLayout216.xml.rels" ContentType="application/vnd.openxmlformats-package.relationships+xml"/>
  <Override PartName="/ppt/slideLayouts/_rels/slideLayout220.xml.rels" ContentType="application/vnd.openxmlformats-package.relationships+xml"/>
  <Override PartName="/ppt/slideLayouts/_rels/slideLayout228.xml.rels" ContentType="application/vnd.openxmlformats-package.relationships+xml"/>
  <Override PartName="/ppt/slideLayouts/_rels/slideLayout332.xml.rels" ContentType="application/vnd.openxmlformats-package.relationships+xml"/>
  <Override PartName="/ppt/slideLayouts/_rels/slideLayout203.xml.rels" ContentType="application/vnd.openxmlformats-package.relationships+xml"/>
  <Override PartName="/ppt/slideLayouts/_rels/slideLayout182.xml.rels" ContentType="application/vnd.openxmlformats-package.relationships+xml"/>
  <Override PartName="/ppt/slideLayouts/_rels/slideLayout177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155.xml.rels" ContentType="application/vnd.openxmlformats-package.relationships+xml"/>
  <Override PartName="/ppt/slideLayouts/_rels/slideLayout16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59.xml.rels" ContentType="application/vnd.openxmlformats-package.relationships+xml"/>
  <Override PartName="/ppt/slideLayouts/_rels/slideLayout263.xml.rels" ContentType="application/vnd.openxmlformats-package.relationships+xml"/>
  <Override PartName="/ppt/slideLayouts/_rels/slideLayout194.xml.rels" ContentType="application/vnd.openxmlformats-package.relationships+xml"/>
  <Override PartName="/ppt/slideLayouts/_rels/slideLayout189.xml.rels" ContentType="application/vnd.openxmlformats-package.relationships+xml"/>
  <Override PartName="/ppt/slideLayouts/_rels/slideLayout215.xml.rels" ContentType="application/vnd.openxmlformats-package.relationships+xml"/>
  <Override PartName="/ppt/slideLayouts/_rels/slideLayout227.xml.rels" ContentType="application/vnd.openxmlformats-package.relationships+xml"/>
  <Override PartName="/ppt/slideLayouts/_rels/slideLayout33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234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321.xml.rels" ContentType="application/vnd.openxmlformats-package.relationships+xml"/>
  <Override PartName="/ppt/slideLayouts/_rels/slideLayout295.xml.rels" ContentType="application/vnd.openxmlformats-package.relationships+xml"/>
  <Override PartName="/ppt/slideLayouts/_rels/slideLayout316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09.xml.rels" ContentType="application/vnd.openxmlformats-package.relationships+xml"/>
  <Override PartName="/ppt/slideLayouts/_rels/slideLayout188.xml.rels" ContentType="application/vnd.openxmlformats-package.relationships+xml"/>
  <Override PartName="/ppt/slideLayouts/_rels/slideLayout214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309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123.xml.rels" ContentType="application/vnd.openxmlformats-package.relationships+xml"/>
  <Override PartName="/ppt/slideLayouts/_rels/slideLayout270.xml.rels" ContentType="application/vnd.openxmlformats-package.relationships+xml"/>
  <Override PartName="/ppt/slideLayouts/_rels/slideLayout168.xml.rels" ContentType="application/vnd.openxmlformats-package.relationships+xml"/>
  <Override PartName="/ppt/slideLayouts/_rels/slideLayout173.xml.rels" ContentType="application/vnd.openxmlformats-package.relationships+xml"/>
  <Override PartName="/ppt/slideLayouts/_rels/slideLayout230.xml.rels" ContentType="application/vnd.openxmlformats-package.relationships+xml"/>
  <Override PartName="/ppt/slideLayouts/_rels/slideLayout225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1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65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245.xml.rels" ContentType="application/vnd.openxmlformats-package.relationships+xml"/>
  <Override PartName="/ppt/slideLayouts/_rels/slideLayout179.xml.rels" ContentType="application/vnd.openxmlformats-package.relationships+xml"/>
  <Override PartName="/ppt/slideLayouts/_rels/slideLayout184.xml.rels" ContentType="application/vnd.openxmlformats-package.relationships+xml"/>
  <Override PartName="/ppt/slideLayouts/_rels/slideLayout205.xml.rels" ContentType="application/vnd.openxmlformats-package.relationships+xml"/>
  <Override PartName="/ppt/slideLayouts/_rels/slideLayout233.xml.rels" ContentType="application/vnd.openxmlformats-package.relationships+xml"/>
  <Override PartName="/ppt/slideLayouts/_rels/slideLayout339.xml.rels" ContentType="application/vnd.openxmlformats-package.relationships+xml"/>
  <Override PartName="/ppt/slideLayouts/_rels/slideLayout343.xml.rels" ContentType="application/vnd.openxmlformats-package.relationships+xml"/>
  <Override PartName="/ppt/slideLayouts/_rels/slideLayout239.xml.rels" ContentType="application/vnd.openxmlformats-package.relationships+xml"/>
  <Override PartName="/ppt/slideLayouts/_rels/slideLayout240.xml.rels" ContentType="application/vnd.openxmlformats-package.relationships+xml"/>
  <Override PartName="/ppt/slideLayouts/_rels/slideLayout235.xml.rels" ContentType="application/vnd.openxmlformats-package.relationships+xml"/>
  <Override PartName="/ppt/slideLayouts/_rels/slideLayout289.xml.rels" ContentType="application/vnd.openxmlformats-package.relationships+xml"/>
  <Override PartName="/ppt/slideLayouts/_rels/slideLayout335.xml.rels" ContentType="application/vnd.openxmlformats-package.relationships+xml"/>
  <Override PartName="/ppt/slideLayouts/_rels/slideLayout348.xml.rels" ContentType="application/vnd.openxmlformats-package.relationships+xml"/>
  <Override PartName="/ppt/slideLayouts/_rels/slideLayout157.xml.rels" ContentType="application/vnd.openxmlformats-package.relationships+xml"/>
  <Override PartName="/ppt/slideLayouts/_rels/slideLayout26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347.xml.rels" ContentType="application/vnd.openxmlformats-package.relationships+xml"/>
  <Override PartName="/ppt/slideLayouts/_rels/slideLayout244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96.xml.rels" ContentType="application/vnd.openxmlformats-package.relationships+xml"/>
  <Override PartName="/ppt/slideLayouts/_rels/slideLayout317.xml.rels" ContentType="application/vnd.openxmlformats-package.relationships+xml"/>
  <Override PartName="/ppt/slideLayouts/_rels/slideLayout322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91.xml.rels" ContentType="application/vnd.openxmlformats-package.relationships+xml"/>
  <Override PartName="/ppt/slideLayouts/_rels/slideLayout212.xml.rels" ContentType="application/vnd.openxmlformats-package.relationships+xml"/>
  <Override PartName="/ppt/slideLayouts/_rels/slideLayout277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97.xml.rels" ContentType="application/vnd.openxmlformats-package.relationships+xml"/>
  <Override PartName="/ppt/slideLayouts/_rels/slideLayout218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211.xml.rels" ContentType="application/vnd.openxmlformats-package.relationships+xml"/>
  <Override PartName="/ppt/slideLayouts/_rels/slideLayout19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02.xml.rels" ContentType="application/vnd.openxmlformats-package.relationships+xml"/>
  <Override PartName="/ppt/slideLayouts/_rels/slideLayout176.xml.rels" ContentType="application/vnd.openxmlformats-package.relationships+xml"/>
  <Override PartName="/ppt/slideLayouts/_rels/slideLayout181.xml.rels" ContentType="application/vnd.openxmlformats-package.relationships+xml"/>
  <Override PartName="/ppt/slideLayouts/_rels/slideLayout305.xml.rels" ContentType="application/vnd.openxmlformats-package.relationships+xml"/>
  <Override PartName="/ppt/slideLayouts/_rels/slideLayout310.xml.rels" ContentType="application/vnd.openxmlformats-package.relationships+xml"/>
  <Override PartName="/ppt/slideLayouts/_rels/slideLayout284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121.xml.rels" ContentType="application/vnd.openxmlformats-package.relationships+xml"/>
  <Override PartName="/ppt/slideLayouts/_rels/slideLayout224.xml.rels" ContentType="application/vnd.openxmlformats-package.relationships+xml"/>
  <Override PartName="/ppt/slideLayouts/_rels/slideLayout119.xml.rels" ContentType="application/vnd.openxmlformats-package.relationships+xml"/>
  <Override PartName="/ppt/slideLayouts/_rels/slideLayout223.xml.rels" ContentType="application/vnd.openxmlformats-package.relationships+xml"/>
  <Override PartName="/ppt/slideLayouts/_rels/slideLayout180.xml.rels" ContentType="application/vnd.openxmlformats-package.relationships+xml"/>
  <Override PartName="/ppt/slideLayouts/_rels/slideLayout166.xml.rels" ContentType="application/vnd.openxmlformats-package.relationships+xml"/>
  <Override PartName="/ppt/slideLayouts/_rels/slideLayout17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24.xml.rels" ContentType="application/vnd.openxmlformats-package.relationships+xml"/>
  <Override PartName="/ppt/slideLayouts/_rels/slideLayout271.xml.rels" ContentType="application/vnd.openxmlformats-package.relationships+xml"/>
  <Override PartName="/ppt/slideLayouts/_rels/slideLayout167.xml.rels" ContentType="application/vnd.openxmlformats-package.relationships+xml"/>
  <Override PartName="/ppt/slideLayouts/_rels/slideLayout17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65.xml.rels" ContentType="application/vnd.openxmlformats-package.relationships+xml"/>
  <Override PartName="/ppt/slideLayouts/_rels/slideLayout17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31.xml.rels" ContentType="application/vnd.openxmlformats-package.relationships+xml"/>
  <Override PartName="/ppt/slideLayouts/_rels/slideLayout126.xml.rels" ContentType="application/vnd.openxmlformats-package.relationships+xml"/>
  <Override PartName="/ppt/slideLayouts/_rels/slideLayout169.xml.rels" ContentType="application/vnd.openxmlformats-package.relationships+xml"/>
  <Override PartName="/ppt/slideLayouts/_rels/slideLayout273.xml.rels" ContentType="application/vnd.openxmlformats-package.relationships+xml"/>
  <Override PartName="/ppt/slideLayouts/_rels/slideLayout13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25.xml.rels" ContentType="application/vnd.openxmlformats-package.relationships+xml"/>
  <Override PartName="/ppt/slideLayouts/_rels/slideLayout272.xml.rels" ContentType="application/vnd.openxmlformats-package.relationships+xml"/>
  <Override PartName="/ppt/slideLayouts/_rels/slideLayout274.xml.rels" ContentType="application/vnd.openxmlformats-package.relationships+xml"/>
  <Override PartName="/ppt/slideLayouts/_rels/slideLayout300.xml.rels" ContentType="application/vnd.openxmlformats-package.relationships+xml"/>
  <Override PartName="/ppt/slideLayouts/_rels/slideLayout253.xml.rels" ContentType="application/vnd.openxmlformats-package.relationships+xml"/>
  <Override PartName="/ppt/slideLayouts/_rels/slideLayout248.xml.rels" ContentType="application/vnd.openxmlformats-package.relationships+xml"/>
  <Override PartName="/ppt/slideLayouts/slideLayout257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330.xml" ContentType="application/vnd.openxmlformats-officedocument.presentationml.slideLayout+xml"/>
  <Override PartName="/ppt/media/image23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0.png" ContentType="image/png"/>
  <Override PartName="/ppt/media/image29.png" ContentType="image/png"/>
  <Override PartName="/ppt/media/image11.png" ContentType="image/png"/>
  <Override PartName="/ppt/media/image7.png" ContentType="image/png"/>
  <Override PartName="/ppt/media/image22.jpeg" ContentType="image/jpeg"/>
  <Override PartName="/ppt/media/image9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30.jpeg" ContentType="image/jpeg"/>
  <Override PartName="/ppt/media/image15.png" ContentType="image/png"/>
  <Override PartName="/ppt/media/image35.png" ContentType="image/png"/>
  <Override PartName="/ppt/media/image5.png" ContentType="image/png"/>
  <Override PartName="/ppt/media/image2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  <p:sldMasterId id="2147483804" r:id="rId14"/>
    <p:sldMasterId id="2147483817" r:id="rId15"/>
    <p:sldMasterId id="2147483830" r:id="rId16"/>
    <p:sldMasterId id="2147483843" r:id="rId17"/>
    <p:sldMasterId id="2147483856" r:id="rId18"/>
    <p:sldMasterId id="2147483869" r:id="rId19"/>
    <p:sldMasterId id="2147483882" r:id="rId20"/>
    <p:sldMasterId id="2147483895" r:id="rId21"/>
    <p:sldMasterId id="2147483908" r:id="rId22"/>
    <p:sldMasterId id="2147483921" r:id="rId23"/>
    <p:sldMasterId id="2147483934" r:id="rId24"/>
    <p:sldMasterId id="2147483947" r:id="rId25"/>
    <p:sldMasterId id="2147483960" r:id="rId26"/>
    <p:sldMasterId id="2147483973" r:id="rId27"/>
    <p:sldMasterId id="2147483986" r:id="rId28"/>
    <p:sldMasterId id="2147483999" r:id="rId29"/>
    <p:sldMasterId id="2147484012" r:id="rId30"/>
  </p:sldMasterIdLst>
  <p:sldIdLst>
    <p:sldId id="256" r:id="rId31"/>
    <p:sldId id="257" r:id="rId32"/>
    <p:sldId id="258" r:id="rId33"/>
    <p:sldId id="259" r:id="rId34"/>
    <p:sldId id="260" r:id="rId35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" Target="slides/slide1.xml"/><Relationship Id="rId32" Type="http://schemas.openxmlformats.org/officeDocument/2006/relationships/slide" Target="slides/slide2.xml"/><Relationship Id="rId33" Type="http://schemas.openxmlformats.org/officeDocument/2006/relationships/slide" Target="slides/slide3.xml"/><Relationship Id="rId34" Type="http://schemas.openxmlformats.org/officeDocument/2006/relationships/slide" Target="slides/slide4.xml"/><Relationship Id="rId35" Type="http://schemas.openxmlformats.org/officeDocument/2006/relationships/slide" Target="slides/slide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3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11.xml"/><Relationship Id="rId8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2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21.xml"/><Relationship Id="rId4" Type="http://schemas.openxmlformats.org/officeDocument/2006/relationships/slideLayout" Target="../slideLayouts/slideLayout122.xml"/><Relationship Id="rId5" Type="http://schemas.openxmlformats.org/officeDocument/2006/relationships/slideLayout" Target="../slideLayouts/slideLayout123.xml"/><Relationship Id="rId6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5.xml"/><Relationship Id="rId8" Type="http://schemas.openxmlformats.org/officeDocument/2006/relationships/slideLayout" Target="../slideLayouts/slideLayout126.xml"/><Relationship Id="rId9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28.xml"/><Relationship Id="rId11" Type="http://schemas.openxmlformats.org/officeDocument/2006/relationships/slideLayout" Target="../slideLayouts/slideLayout129.xml"/><Relationship Id="rId12" Type="http://schemas.openxmlformats.org/officeDocument/2006/relationships/slideLayout" Target="../slideLayouts/slideLayout130.xml"/><Relationship Id="rId13" Type="http://schemas.openxmlformats.org/officeDocument/2006/relationships/slideLayout" Target="../slideLayouts/slideLayout131.xml"/><Relationship Id="rId14" Type="http://schemas.openxmlformats.org/officeDocument/2006/relationships/slideLayout" Target="../slideLayouts/slideLayout132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37.xml"/><Relationship Id="rId8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1.xml"/><Relationship Id="rId12" Type="http://schemas.openxmlformats.org/officeDocument/2006/relationships/slideLayout" Target="../slideLayouts/slideLayout142.xml"/><Relationship Id="rId13" Type="http://schemas.openxmlformats.org/officeDocument/2006/relationships/slideLayout" Target="../slideLayouts/slideLayout143.xml"/><Relationship Id="rId14" Type="http://schemas.openxmlformats.org/officeDocument/2006/relationships/slideLayout" Target="../slideLayouts/slideLayout144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slideLayout" Target="../slideLayouts/slideLayout154.xml"/><Relationship Id="rId13" Type="http://schemas.openxmlformats.org/officeDocument/2006/relationships/slideLayout" Target="../slideLayouts/slideLayout155.xml"/><Relationship Id="rId14" Type="http://schemas.openxmlformats.org/officeDocument/2006/relationships/slideLayout" Target="../slideLayouts/slideLayout156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58.xml"/><Relationship Id="rId5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61.xml"/><Relationship Id="rId8" Type="http://schemas.openxmlformats.org/officeDocument/2006/relationships/slideLayout" Target="../slideLayouts/slideLayout162.xml"/><Relationship Id="rId9" Type="http://schemas.openxmlformats.org/officeDocument/2006/relationships/slideLayout" Target="../slideLayouts/slideLayout163.xml"/><Relationship Id="rId10" Type="http://schemas.openxmlformats.org/officeDocument/2006/relationships/slideLayout" Target="../slideLayouts/slideLayout164.xml"/><Relationship Id="rId11" Type="http://schemas.openxmlformats.org/officeDocument/2006/relationships/slideLayout" Target="../slideLayouts/slideLayout165.xml"/><Relationship Id="rId12" Type="http://schemas.openxmlformats.org/officeDocument/2006/relationships/slideLayout" Target="../slideLayouts/slideLayout166.xml"/><Relationship Id="rId13" Type="http://schemas.openxmlformats.org/officeDocument/2006/relationships/slideLayout" Target="../slideLayouts/slideLayout167.xml"/><Relationship Id="rId14" Type="http://schemas.openxmlformats.org/officeDocument/2006/relationships/slideLayout" Target="../slideLayouts/slideLayout168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69.xml"/><Relationship Id="rId4" Type="http://schemas.openxmlformats.org/officeDocument/2006/relationships/slideLayout" Target="../slideLayouts/slideLayout170.xml"/><Relationship Id="rId5" Type="http://schemas.openxmlformats.org/officeDocument/2006/relationships/slideLayout" Target="../slideLayouts/slideLayout171.xml"/><Relationship Id="rId6" Type="http://schemas.openxmlformats.org/officeDocument/2006/relationships/slideLayout" Target="../slideLayouts/slideLayout172.xml"/><Relationship Id="rId7" Type="http://schemas.openxmlformats.org/officeDocument/2006/relationships/slideLayout" Target="../slideLayouts/slideLayout173.xml"/><Relationship Id="rId8" Type="http://schemas.openxmlformats.org/officeDocument/2006/relationships/slideLayout" Target="../slideLayouts/slideLayout174.xml"/><Relationship Id="rId9" Type="http://schemas.openxmlformats.org/officeDocument/2006/relationships/slideLayout" Target="../slideLayouts/slideLayout175.xml"/><Relationship Id="rId10" Type="http://schemas.openxmlformats.org/officeDocument/2006/relationships/slideLayout" Target="../slideLayouts/slideLayout176.xml"/><Relationship Id="rId11" Type="http://schemas.openxmlformats.org/officeDocument/2006/relationships/slideLayout" Target="../slideLayouts/slideLayout177.xml"/><Relationship Id="rId12" Type="http://schemas.openxmlformats.org/officeDocument/2006/relationships/slideLayout" Target="../slideLayouts/slideLayout178.xml"/><Relationship Id="rId13" Type="http://schemas.openxmlformats.org/officeDocument/2006/relationships/slideLayout" Target="../slideLayouts/slideLayout179.xml"/><Relationship Id="rId14" Type="http://schemas.openxmlformats.org/officeDocument/2006/relationships/slideLayout" Target="../slideLayouts/slideLayout180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81.xml"/><Relationship Id="rId4" Type="http://schemas.openxmlformats.org/officeDocument/2006/relationships/slideLayout" Target="../slideLayouts/slideLayout182.xml"/><Relationship Id="rId5" Type="http://schemas.openxmlformats.org/officeDocument/2006/relationships/slideLayout" Target="../slideLayouts/slideLayout183.xml"/><Relationship Id="rId6" Type="http://schemas.openxmlformats.org/officeDocument/2006/relationships/slideLayout" Target="../slideLayouts/slideLayout184.xml"/><Relationship Id="rId7" Type="http://schemas.openxmlformats.org/officeDocument/2006/relationships/slideLayout" Target="../slideLayouts/slideLayout185.xml"/><Relationship Id="rId8" Type="http://schemas.openxmlformats.org/officeDocument/2006/relationships/slideLayout" Target="../slideLayouts/slideLayout186.xml"/><Relationship Id="rId9" Type="http://schemas.openxmlformats.org/officeDocument/2006/relationships/slideLayout" Target="../slideLayouts/slideLayout187.xml"/><Relationship Id="rId10" Type="http://schemas.openxmlformats.org/officeDocument/2006/relationships/slideLayout" Target="../slideLayouts/slideLayout188.xml"/><Relationship Id="rId11" Type="http://schemas.openxmlformats.org/officeDocument/2006/relationships/slideLayout" Target="../slideLayouts/slideLayout189.xml"/><Relationship Id="rId12" Type="http://schemas.openxmlformats.org/officeDocument/2006/relationships/slideLayout" Target="../slideLayouts/slideLayout190.xml"/><Relationship Id="rId13" Type="http://schemas.openxmlformats.org/officeDocument/2006/relationships/slideLayout" Target="../slideLayouts/slideLayout191.xml"/><Relationship Id="rId14" Type="http://schemas.openxmlformats.org/officeDocument/2006/relationships/slideLayout" Target="../slideLayouts/slideLayout192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93.xml"/><Relationship Id="rId4" Type="http://schemas.openxmlformats.org/officeDocument/2006/relationships/slideLayout" Target="../slideLayouts/slideLayout194.xml"/><Relationship Id="rId5" Type="http://schemas.openxmlformats.org/officeDocument/2006/relationships/slideLayout" Target="../slideLayouts/slideLayout195.xml"/><Relationship Id="rId6" Type="http://schemas.openxmlformats.org/officeDocument/2006/relationships/slideLayout" Target="../slideLayouts/slideLayout196.xml"/><Relationship Id="rId7" Type="http://schemas.openxmlformats.org/officeDocument/2006/relationships/slideLayout" Target="../slideLayouts/slideLayout197.xml"/><Relationship Id="rId8" Type="http://schemas.openxmlformats.org/officeDocument/2006/relationships/slideLayout" Target="../slideLayouts/slideLayout198.xml"/><Relationship Id="rId9" Type="http://schemas.openxmlformats.org/officeDocument/2006/relationships/slideLayout" Target="../slideLayouts/slideLayout199.xml"/><Relationship Id="rId10" Type="http://schemas.openxmlformats.org/officeDocument/2006/relationships/slideLayout" Target="../slideLayouts/slideLayout200.xml"/><Relationship Id="rId11" Type="http://schemas.openxmlformats.org/officeDocument/2006/relationships/slideLayout" Target="../slideLayouts/slideLayout201.xml"/><Relationship Id="rId12" Type="http://schemas.openxmlformats.org/officeDocument/2006/relationships/slideLayout" Target="../slideLayouts/slideLayout202.xml"/><Relationship Id="rId13" Type="http://schemas.openxmlformats.org/officeDocument/2006/relationships/slideLayout" Target="../slideLayouts/slideLayout203.xml"/><Relationship Id="rId14" Type="http://schemas.openxmlformats.org/officeDocument/2006/relationships/slideLayout" Target="../slideLayouts/slideLayout204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slideLayout" Target="../slideLayouts/slideLayout209.xml"/><Relationship Id="rId8" Type="http://schemas.openxmlformats.org/officeDocument/2006/relationships/slideLayout" Target="../slideLayouts/slideLayout210.xml"/><Relationship Id="rId9" Type="http://schemas.openxmlformats.org/officeDocument/2006/relationships/slideLayout" Target="../slideLayouts/slideLayout211.xml"/><Relationship Id="rId10" Type="http://schemas.openxmlformats.org/officeDocument/2006/relationships/slideLayout" Target="../slideLayouts/slideLayout212.xml"/><Relationship Id="rId11" Type="http://schemas.openxmlformats.org/officeDocument/2006/relationships/slideLayout" Target="../slideLayouts/slideLayout213.xml"/><Relationship Id="rId12" Type="http://schemas.openxmlformats.org/officeDocument/2006/relationships/slideLayout" Target="../slideLayouts/slideLayout214.xml"/><Relationship Id="rId13" Type="http://schemas.openxmlformats.org/officeDocument/2006/relationships/slideLayout" Target="../slideLayouts/slideLayout215.xml"/><Relationship Id="rId14" Type="http://schemas.openxmlformats.org/officeDocument/2006/relationships/slideLayout" Target="../slideLayouts/slideLayout216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slideLayout" Target="../slideLayouts/slideLayout227.xml"/><Relationship Id="rId14" Type="http://schemas.openxmlformats.org/officeDocument/2006/relationships/slideLayout" Target="../slideLayouts/slideLayout228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slideLayout" Target="../slideLayouts/slideLayout233.xml"/><Relationship Id="rId8" Type="http://schemas.openxmlformats.org/officeDocument/2006/relationships/slideLayout" Target="../slideLayouts/slideLayout234.xml"/><Relationship Id="rId9" Type="http://schemas.openxmlformats.org/officeDocument/2006/relationships/slideLayout" Target="../slideLayouts/slideLayout235.xml"/><Relationship Id="rId10" Type="http://schemas.openxmlformats.org/officeDocument/2006/relationships/slideLayout" Target="../slideLayouts/slideLayout236.xml"/><Relationship Id="rId11" Type="http://schemas.openxmlformats.org/officeDocument/2006/relationships/slideLayout" Target="../slideLayouts/slideLayout237.xml"/><Relationship Id="rId12" Type="http://schemas.openxmlformats.org/officeDocument/2006/relationships/slideLayout" Target="../slideLayouts/slideLayout238.xml"/><Relationship Id="rId13" Type="http://schemas.openxmlformats.org/officeDocument/2006/relationships/slideLayout" Target="../slideLayouts/slideLayout239.xml"/><Relationship Id="rId14" Type="http://schemas.openxmlformats.org/officeDocument/2006/relationships/slideLayout" Target="../slideLayouts/slideLayout24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22.jpeg"/><Relationship Id="rId3" Type="http://schemas.openxmlformats.org/officeDocument/2006/relationships/slideLayout" Target="../slideLayouts/slideLayout241.xml"/><Relationship Id="rId4" Type="http://schemas.openxmlformats.org/officeDocument/2006/relationships/slideLayout" Target="../slideLayouts/slideLayout242.xml"/><Relationship Id="rId5" Type="http://schemas.openxmlformats.org/officeDocument/2006/relationships/slideLayout" Target="../slideLayouts/slideLayout243.xml"/><Relationship Id="rId6" Type="http://schemas.openxmlformats.org/officeDocument/2006/relationships/slideLayout" Target="../slideLayouts/slideLayout244.xml"/><Relationship Id="rId7" Type="http://schemas.openxmlformats.org/officeDocument/2006/relationships/slideLayout" Target="../slideLayouts/slideLayout245.xml"/><Relationship Id="rId8" Type="http://schemas.openxmlformats.org/officeDocument/2006/relationships/slideLayout" Target="../slideLayouts/slideLayout246.xml"/><Relationship Id="rId9" Type="http://schemas.openxmlformats.org/officeDocument/2006/relationships/slideLayout" Target="../slideLayouts/slideLayout247.xml"/><Relationship Id="rId10" Type="http://schemas.openxmlformats.org/officeDocument/2006/relationships/slideLayout" Target="../slideLayouts/slideLayout248.xml"/><Relationship Id="rId11" Type="http://schemas.openxmlformats.org/officeDocument/2006/relationships/slideLayout" Target="../slideLayouts/slideLayout249.xml"/><Relationship Id="rId12" Type="http://schemas.openxmlformats.org/officeDocument/2006/relationships/slideLayout" Target="../slideLayouts/slideLayout250.xml"/><Relationship Id="rId13" Type="http://schemas.openxmlformats.org/officeDocument/2006/relationships/slideLayout" Target="../slideLayouts/slideLayout251.xml"/><Relationship Id="rId14" Type="http://schemas.openxmlformats.org/officeDocument/2006/relationships/slideLayout" Target="../slideLayouts/slideLayout252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253.xml"/><Relationship Id="rId4" Type="http://schemas.openxmlformats.org/officeDocument/2006/relationships/slideLayout" Target="../slideLayouts/slideLayout254.xml"/><Relationship Id="rId5" Type="http://schemas.openxmlformats.org/officeDocument/2006/relationships/slideLayout" Target="../slideLayouts/slideLayout255.xml"/><Relationship Id="rId6" Type="http://schemas.openxmlformats.org/officeDocument/2006/relationships/slideLayout" Target="../slideLayouts/slideLayout256.xml"/><Relationship Id="rId7" Type="http://schemas.openxmlformats.org/officeDocument/2006/relationships/slideLayout" Target="../slideLayouts/slideLayout257.xml"/><Relationship Id="rId8" Type="http://schemas.openxmlformats.org/officeDocument/2006/relationships/slideLayout" Target="../slideLayouts/slideLayout258.xml"/><Relationship Id="rId9" Type="http://schemas.openxmlformats.org/officeDocument/2006/relationships/slideLayout" Target="../slideLayouts/slideLayout259.xml"/><Relationship Id="rId10" Type="http://schemas.openxmlformats.org/officeDocument/2006/relationships/slideLayout" Target="../slideLayouts/slideLayout260.xml"/><Relationship Id="rId11" Type="http://schemas.openxmlformats.org/officeDocument/2006/relationships/slideLayout" Target="../slideLayouts/slideLayout261.xml"/><Relationship Id="rId12" Type="http://schemas.openxmlformats.org/officeDocument/2006/relationships/slideLayout" Target="../slideLayouts/slideLayout262.xml"/><Relationship Id="rId13" Type="http://schemas.openxmlformats.org/officeDocument/2006/relationships/slideLayout" Target="../slideLayouts/slideLayout263.xml"/><Relationship Id="rId14" Type="http://schemas.openxmlformats.org/officeDocument/2006/relationships/slideLayout" Target="../slideLayouts/slideLayout264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265.xml"/><Relationship Id="rId4" Type="http://schemas.openxmlformats.org/officeDocument/2006/relationships/slideLayout" Target="../slideLayouts/slideLayout266.xml"/><Relationship Id="rId5" Type="http://schemas.openxmlformats.org/officeDocument/2006/relationships/slideLayout" Target="../slideLayouts/slideLayout267.xml"/><Relationship Id="rId6" Type="http://schemas.openxmlformats.org/officeDocument/2006/relationships/slideLayout" Target="../slideLayouts/slideLayout268.xml"/><Relationship Id="rId7" Type="http://schemas.openxmlformats.org/officeDocument/2006/relationships/slideLayout" Target="../slideLayouts/slideLayout269.xml"/><Relationship Id="rId8" Type="http://schemas.openxmlformats.org/officeDocument/2006/relationships/slideLayout" Target="../slideLayouts/slideLayout270.xml"/><Relationship Id="rId9" Type="http://schemas.openxmlformats.org/officeDocument/2006/relationships/slideLayout" Target="../slideLayouts/slideLayout271.xml"/><Relationship Id="rId10" Type="http://schemas.openxmlformats.org/officeDocument/2006/relationships/slideLayout" Target="../slideLayouts/slideLayout272.xml"/><Relationship Id="rId11" Type="http://schemas.openxmlformats.org/officeDocument/2006/relationships/slideLayout" Target="../slideLayouts/slideLayout273.xml"/><Relationship Id="rId12" Type="http://schemas.openxmlformats.org/officeDocument/2006/relationships/slideLayout" Target="../slideLayouts/slideLayout274.xml"/><Relationship Id="rId13" Type="http://schemas.openxmlformats.org/officeDocument/2006/relationships/slideLayout" Target="../slideLayouts/slideLayout275.xml"/><Relationship Id="rId14" Type="http://schemas.openxmlformats.org/officeDocument/2006/relationships/slideLayout" Target="../slideLayouts/slideLayout276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277.xml"/><Relationship Id="rId4" Type="http://schemas.openxmlformats.org/officeDocument/2006/relationships/slideLayout" Target="../slideLayouts/slideLayout278.xml"/><Relationship Id="rId5" Type="http://schemas.openxmlformats.org/officeDocument/2006/relationships/slideLayout" Target="../slideLayouts/slideLayout279.xml"/><Relationship Id="rId6" Type="http://schemas.openxmlformats.org/officeDocument/2006/relationships/slideLayout" Target="../slideLayouts/slideLayout280.xml"/><Relationship Id="rId7" Type="http://schemas.openxmlformats.org/officeDocument/2006/relationships/slideLayout" Target="../slideLayouts/slideLayout281.xml"/><Relationship Id="rId8" Type="http://schemas.openxmlformats.org/officeDocument/2006/relationships/slideLayout" Target="../slideLayouts/slideLayout282.xml"/><Relationship Id="rId9" Type="http://schemas.openxmlformats.org/officeDocument/2006/relationships/slideLayout" Target="../slideLayouts/slideLayout283.xml"/><Relationship Id="rId10" Type="http://schemas.openxmlformats.org/officeDocument/2006/relationships/slideLayout" Target="../slideLayouts/slideLayout284.xml"/><Relationship Id="rId11" Type="http://schemas.openxmlformats.org/officeDocument/2006/relationships/slideLayout" Target="../slideLayouts/slideLayout285.xml"/><Relationship Id="rId12" Type="http://schemas.openxmlformats.org/officeDocument/2006/relationships/slideLayout" Target="../slideLayouts/slideLayout286.xml"/><Relationship Id="rId13" Type="http://schemas.openxmlformats.org/officeDocument/2006/relationships/slideLayout" Target="../slideLayouts/slideLayout287.xml"/><Relationship Id="rId14" Type="http://schemas.openxmlformats.org/officeDocument/2006/relationships/slideLayout" Target="../slideLayouts/slideLayout288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289.xml"/><Relationship Id="rId4" Type="http://schemas.openxmlformats.org/officeDocument/2006/relationships/slideLayout" Target="../slideLayouts/slideLayout290.xml"/><Relationship Id="rId5" Type="http://schemas.openxmlformats.org/officeDocument/2006/relationships/slideLayout" Target="../slideLayouts/slideLayout291.xml"/><Relationship Id="rId6" Type="http://schemas.openxmlformats.org/officeDocument/2006/relationships/slideLayout" Target="../slideLayouts/slideLayout292.xml"/><Relationship Id="rId7" Type="http://schemas.openxmlformats.org/officeDocument/2006/relationships/slideLayout" Target="../slideLayouts/slideLayout293.xml"/><Relationship Id="rId8" Type="http://schemas.openxmlformats.org/officeDocument/2006/relationships/slideLayout" Target="../slideLayouts/slideLayout294.xml"/><Relationship Id="rId9" Type="http://schemas.openxmlformats.org/officeDocument/2006/relationships/slideLayout" Target="../slideLayouts/slideLayout295.xml"/><Relationship Id="rId10" Type="http://schemas.openxmlformats.org/officeDocument/2006/relationships/slideLayout" Target="../slideLayouts/slideLayout296.xml"/><Relationship Id="rId11" Type="http://schemas.openxmlformats.org/officeDocument/2006/relationships/slideLayout" Target="../slideLayouts/slideLayout297.xml"/><Relationship Id="rId12" Type="http://schemas.openxmlformats.org/officeDocument/2006/relationships/slideLayout" Target="../slideLayouts/slideLayout298.xml"/><Relationship Id="rId13" Type="http://schemas.openxmlformats.org/officeDocument/2006/relationships/slideLayout" Target="../slideLayouts/slideLayout299.xml"/><Relationship Id="rId14" Type="http://schemas.openxmlformats.org/officeDocument/2006/relationships/slideLayout" Target="../slideLayouts/slideLayout300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301.xml"/><Relationship Id="rId4" Type="http://schemas.openxmlformats.org/officeDocument/2006/relationships/slideLayout" Target="../slideLayouts/slideLayout302.xml"/><Relationship Id="rId5" Type="http://schemas.openxmlformats.org/officeDocument/2006/relationships/slideLayout" Target="../slideLayouts/slideLayout303.xml"/><Relationship Id="rId6" Type="http://schemas.openxmlformats.org/officeDocument/2006/relationships/slideLayout" Target="../slideLayouts/slideLayout304.xml"/><Relationship Id="rId7" Type="http://schemas.openxmlformats.org/officeDocument/2006/relationships/slideLayout" Target="../slideLayouts/slideLayout305.xml"/><Relationship Id="rId8" Type="http://schemas.openxmlformats.org/officeDocument/2006/relationships/slideLayout" Target="../slideLayouts/slideLayout306.xml"/><Relationship Id="rId9" Type="http://schemas.openxmlformats.org/officeDocument/2006/relationships/slideLayout" Target="../slideLayouts/slideLayout307.xml"/><Relationship Id="rId10" Type="http://schemas.openxmlformats.org/officeDocument/2006/relationships/slideLayout" Target="../slideLayouts/slideLayout308.xml"/><Relationship Id="rId11" Type="http://schemas.openxmlformats.org/officeDocument/2006/relationships/slideLayout" Target="../slideLayouts/slideLayout309.xml"/><Relationship Id="rId12" Type="http://schemas.openxmlformats.org/officeDocument/2006/relationships/slideLayout" Target="../slideLayouts/slideLayout310.xml"/><Relationship Id="rId13" Type="http://schemas.openxmlformats.org/officeDocument/2006/relationships/slideLayout" Target="../slideLayouts/slideLayout311.xml"/><Relationship Id="rId14" Type="http://schemas.openxmlformats.org/officeDocument/2006/relationships/slideLayout" Target="../slideLayouts/slideLayout312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314.xml"/><Relationship Id="rId5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16.xml"/><Relationship Id="rId7" Type="http://schemas.openxmlformats.org/officeDocument/2006/relationships/slideLayout" Target="../slideLayouts/slideLayout317.xml"/><Relationship Id="rId8" Type="http://schemas.openxmlformats.org/officeDocument/2006/relationships/slideLayout" Target="../slideLayouts/slideLayout318.xml"/><Relationship Id="rId9" Type="http://schemas.openxmlformats.org/officeDocument/2006/relationships/slideLayout" Target="../slideLayouts/slideLayout319.xml"/><Relationship Id="rId10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21.xml"/><Relationship Id="rId12" Type="http://schemas.openxmlformats.org/officeDocument/2006/relationships/slideLayout" Target="../slideLayouts/slideLayout322.xml"/><Relationship Id="rId13" Type="http://schemas.openxmlformats.org/officeDocument/2006/relationships/slideLayout" Target="../slideLayouts/slideLayout323.xml"/><Relationship Id="rId14" Type="http://schemas.openxmlformats.org/officeDocument/2006/relationships/slideLayout" Target="../slideLayouts/slideLayout324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29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Relationship Id="rId6" Type="http://schemas.openxmlformats.org/officeDocument/2006/relationships/slideLayout" Target="../slideLayouts/slideLayout325.xml"/><Relationship Id="rId7" Type="http://schemas.openxmlformats.org/officeDocument/2006/relationships/slideLayout" Target="../slideLayouts/slideLayout326.xml"/><Relationship Id="rId8" Type="http://schemas.openxmlformats.org/officeDocument/2006/relationships/slideLayout" Target="../slideLayouts/slideLayout327.xml"/><Relationship Id="rId9" Type="http://schemas.openxmlformats.org/officeDocument/2006/relationships/slideLayout" Target="../slideLayouts/slideLayout328.xml"/><Relationship Id="rId10" Type="http://schemas.openxmlformats.org/officeDocument/2006/relationships/slideLayout" Target="../slideLayouts/slideLayout329.xml"/><Relationship Id="rId11" Type="http://schemas.openxmlformats.org/officeDocument/2006/relationships/slideLayout" Target="../slideLayouts/slideLayout330.xml"/><Relationship Id="rId12" Type="http://schemas.openxmlformats.org/officeDocument/2006/relationships/slideLayout" Target="../slideLayouts/slideLayout331.xml"/><Relationship Id="rId13" Type="http://schemas.openxmlformats.org/officeDocument/2006/relationships/slideLayout" Target="../slideLayouts/slideLayout332.xml"/><Relationship Id="rId14" Type="http://schemas.openxmlformats.org/officeDocument/2006/relationships/slideLayout" Target="../slideLayouts/slideLayout333.xml"/><Relationship Id="rId15" Type="http://schemas.openxmlformats.org/officeDocument/2006/relationships/slideLayout" Target="../slideLayouts/slideLayout334.xml"/><Relationship Id="rId16" Type="http://schemas.openxmlformats.org/officeDocument/2006/relationships/slideLayout" Target="../slideLayouts/slideLayout335.xml"/><Relationship Id="rId17" Type="http://schemas.openxmlformats.org/officeDocument/2006/relationships/slideLayout" Target="../slideLayouts/slideLayout336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slideLayout" Target="../slideLayouts/slideLayout342.xml"/><Relationship Id="rId8" Type="http://schemas.openxmlformats.org/officeDocument/2006/relationships/slideLayout" Target="../slideLayouts/slideLayout343.xml"/><Relationship Id="rId9" Type="http://schemas.openxmlformats.org/officeDocument/2006/relationships/slideLayout" Target="../slideLayouts/slideLayout344.xml"/><Relationship Id="rId10" Type="http://schemas.openxmlformats.org/officeDocument/2006/relationships/slideLayout" Target="../slideLayouts/slideLayout345.xml"/><Relationship Id="rId11" Type="http://schemas.openxmlformats.org/officeDocument/2006/relationships/slideLayout" Target="../slideLayouts/slideLayout346.xml"/><Relationship Id="rId12" Type="http://schemas.openxmlformats.org/officeDocument/2006/relationships/slideLayout" Target="../slideLayouts/slideLayout347.xml"/><Relationship Id="rId13" Type="http://schemas.openxmlformats.org/officeDocument/2006/relationships/slideLayout" Target="../slideLayouts/slideLayout348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1.xml"/><Relationship Id="rId8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105.xml"/><Relationship Id="rId12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929520" y="436320"/>
            <a:ext cx="2746080" cy="409032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ic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dit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fo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7" name="Google Shape;29;p8" descr=""/>
          <p:cNvPicPr/>
          <p:nvPr/>
        </p:nvPicPr>
        <p:blipFill>
          <a:blip r:embed="rId3"/>
          <a:stretch/>
        </p:blipFill>
        <p:spPr>
          <a:xfrm rot="5400000">
            <a:off x="3278880" y="413640"/>
            <a:ext cx="7626240" cy="2883600"/>
          </a:xfrm>
          <a:prstGeom prst="rect">
            <a:avLst/>
          </a:prstGeom>
          <a:ln>
            <a:noFill/>
          </a:ln>
        </p:spPr>
      </p:pic>
      <p:pic>
        <p:nvPicPr>
          <p:cNvPr id="358" name="Google Shape;30;p8" descr=""/>
          <p:cNvPicPr/>
          <p:nvPr/>
        </p:nvPicPr>
        <p:blipFill>
          <a:blip r:embed="rId4"/>
          <a:stretch/>
        </p:blipFill>
        <p:spPr>
          <a:xfrm flipH="1" rot="5400000">
            <a:off x="4822200" y="-351720"/>
            <a:ext cx="9309600" cy="3520080"/>
          </a:xfrm>
          <a:prstGeom prst="rect">
            <a:avLst/>
          </a:prstGeom>
          <a:ln>
            <a:noFill/>
          </a:ln>
        </p:spPr>
      </p:pic>
      <p:sp>
        <p:nvSpPr>
          <p:cNvPr id="3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5337000" y="1297080"/>
            <a:ext cx="2837160" cy="125208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 type="body"/>
          </p:nvPr>
        </p:nvSpPr>
        <p:spPr>
          <a:xfrm>
            <a:off x="5337000" y="2593800"/>
            <a:ext cx="2837160" cy="125208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1273680" y="1369080"/>
            <a:ext cx="6596640" cy="210960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li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o 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d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ti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tl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470196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573552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470196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470196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470196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  <p:sldLayoutId id="2147483866" r:id="rId12"/>
    <p:sldLayoutId id="2147483867" r:id="rId13"/>
    <p:sldLayoutId id="2147483868" r:id="rId1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PlaceHolder 1"/>
          <p:cNvSpPr>
            <a:spLocks noGrp="1"/>
          </p:cNvSpPr>
          <p:nvPr>
            <p:ph type="title"/>
          </p:nvPr>
        </p:nvSpPr>
        <p:spPr>
          <a:xfrm>
            <a:off x="1920600" y="1634400"/>
            <a:ext cx="5302080" cy="111636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72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72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72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%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3" name="PlaceHolder 2"/>
          <p:cNvSpPr>
            <a:spLocks noGrp="1"/>
          </p:cNvSpPr>
          <p:nvPr>
            <p:ph type="body"/>
          </p:nvPr>
        </p:nvSpPr>
        <p:spPr>
          <a:xfrm>
            <a:off x="2786400" y="3094560"/>
            <a:ext cx="3570480" cy="56664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  <p:sldLayoutId id="2147483879" r:id="rId12"/>
    <p:sldLayoutId id="2147483880" r:id="rId13"/>
    <p:sldLayoutId id="2147483881" r:id="rId1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462888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1" name="PlaceHolder 2"/>
          <p:cNvSpPr>
            <a:spLocks noGrp="1"/>
          </p:cNvSpPr>
          <p:nvPr>
            <p:ph type="title"/>
          </p:nvPr>
        </p:nvSpPr>
        <p:spPr>
          <a:xfrm>
            <a:off x="898560" y="3052800"/>
            <a:ext cx="167112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2" name="PlaceHolder 3"/>
          <p:cNvSpPr>
            <a:spLocks noGrp="1"/>
          </p:cNvSpPr>
          <p:nvPr>
            <p:ph type="title"/>
          </p:nvPr>
        </p:nvSpPr>
        <p:spPr>
          <a:xfrm>
            <a:off x="2790360" y="3052800"/>
            <a:ext cx="167112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3" name="PlaceHolder 4"/>
          <p:cNvSpPr>
            <a:spLocks noGrp="1"/>
          </p:cNvSpPr>
          <p:nvPr>
            <p:ph type="title"/>
          </p:nvPr>
        </p:nvSpPr>
        <p:spPr>
          <a:xfrm>
            <a:off x="4682160" y="3052800"/>
            <a:ext cx="167112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4" name="PlaceHolder 5"/>
          <p:cNvSpPr>
            <a:spLocks noGrp="1"/>
          </p:cNvSpPr>
          <p:nvPr>
            <p:ph type="title"/>
          </p:nvPr>
        </p:nvSpPr>
        <p:spPr>
          <a:xfrm>
            <a:off x="6573960" y="3052800"/>
            <a:ext cx="167112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5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  <p:sldLayoutId id="2147483892" r:id="rId12"/>
    <p:sldLayoutId id="2147483893" r:id="rId13"/>
    <p:sldLayoutId id="2147483894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937160" y="2463120"/>
            <a:ext cx="238968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title"/>
          </p:nvPr>
        </p:nvSpPr>
        <p:spPr>
          <a:xfrm>
            <a:off x="4816440" y="2463120"/>
            <a:ext cx="238968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title"/>
          </p:nvPr>
        </p:nvSpPr>
        <p:spPr>
          <a:xfrm>
            <a:off x="938520" y="444960"/>
            <a:ext cx="462888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ic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u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PlaceHolder 1"/>
          <p:cNvSpPr>
            <a:spLocks noGrp="1"/>
          </p:cNvSpPr>
          <p:nvPr>
            <p:ph type="title"/>
          </p:nvPr>
        </p:nvSpPr>
        <p:spPr>
          <a:xfrm>
            <a:off x="4996800" y="661680"/>
            <a:ext cx="3159000" cy="72360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48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48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%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3" name="PlaceHolder 2"/>
          <p:cNvSpPr>
            <a:spLocks noGrp="1"/>
          </p:cNvSpPr>
          <p:nvPr>
            <p:ph type="title"/>
          </p:nvPr>
        </p:nvSpPr>
        <p:spPr>
          <a:xfrm>
            <a:off x="4996800" y="2099160"/>
            <a:ext cx="3159000" cy="72360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48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48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%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4" name="PlaceHolder 3"/>
          <p:cNvSpPr>
            <a:spLocks noGrp="1"/>
          </p:cNvSpPr>
          <p:nvPr>
            <p:ph type="title"/>
          </p:nvPr>
        </p:nvSpPr>
        <p:spPr>
          <a:xfrm>
            <a:off x="4996800" y="3536640"/>
            <a:ext cx="3159000" cy="72360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48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48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%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5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  <p:sldLayoutId id="2147483905" r:id="rId12"/>
    <p:sldLayoutId id="2147483906" r:id="rId13"/>
    <p:sldLayoutId id="2147483907" r:id="rId1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462888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tex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ma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18" r:id="rId12"/>
    <p:sldLayoutId id="2147483919" r:id="rId13"/>
    <p:sldLayoutId id="2147483920" r:id="rId1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PlaceHolder 1"/>
          <p:cNvSpPr>
            <a:spLocks noGrp="1"/>
          </p:cNvSpPr>
          <p:nvPr>
            <p:ph type="title"/>
          </p:nvPr>
        </p:nvSpPr>
        <p:spPr>
          <a:xfrm>
            <a:off x="3538440" y="181872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1" name="PlaceHolder 2"/>
          <p:cNvSpPr>
            <a:spLocks noGrp="1"/>
          </p:cNvSpPr>
          <p:nvPr>
            <p:ph type="title"/>
          </p:nvPr>
        </p:nvSpPr>
        <p:spPr>
          <a:xfrm>
            <a:off x="6028560" y="181872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2" name="PlaceHolder 3"/>
          <p:cNvSpPr>
            <a:spLocks noGrp="1"/>
          </p:cNvSpPr>
          <p:nvPr>
            <p:ph type="title"/>
          </p:nvPr>
        </p:nvSpPr>
        <p:spPr>
          <a:xfrm>
            <a:off x="938520" y="444960"/>
            <a:ext cx="462888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tex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ma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3" name="PlaceHolder 4"/>
          <p:cNvSpPr>
            <a:spLocks noGrp="1"/>
          </p:cNvSpPr>
          <p:nvPr>
            <p:ph type="title"/>
          </p:nvPr>
        </p:nvSpPr>
        <p:spPr>
          <a:xfrm>
            <a:off x="1048320" y="181872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4" name="PlaceHolder 5"/>
          <p:cNvSpPr>
            <a:spLocks noGrp="1"/>
          </p:cNvSpPr>
          <p:nvPr>
            <p:ph type="title"/>
          </p:nvPr>
        </p:nvSpPr>
        <p:spPr>
          <a:xfrm>
            <a:off x="3538440" y="332496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5" name="PlaceHolder 6"/>
          <p:cNvSpPr>
            <a:spLocks noGrp="1"/>
          </p:cNvSpPr>
          <p:nvPr>
            <p:ph type="title"/>
          </p:nvPr>
        </p:nvSpPr>
        <p:spPr>
          <a:xfrm>
            <a:off x="6028560" y="332496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6" name="PlaceHolder 7"/>
          <p:cNvSpPr>
            <a:spLocks noGrp="1"/>
          </p:cNvSpPr>
          <p:nvPr>
            <p:ph type="title"/>
          </p:nvPr>
        </p:nvSpPr>
        <p:spPr>
          <a:xfrm>
            <a:off x="1048320" y="332496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7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2" r:id="rId3"/>
    <p:sldLayoutId id="2147483923" r:id="rId4"/>
    <p:sldLayoutId id="2147483924" r:id="rId5"/>
    <p:sldLayoutId id="2147483925" r:id="rId6"/>
    <p:sldLayoutId id="2147483926" r:id="rId7"/>
    <p:sldLayoutId id="2147483927" r:id="rId8"/>
    <p:sldLayoutId id="2147483928" r:id="rId9"/>
    <p:sldLayoutId id="2147483929" r:id="rId10"/>
    <p:sldLayoutId id="2147483930" r:id="rId11"/>
    <p:sldLayoutId id="2147483931" r:id="rId12"/>
    <p:sldLayoutId id="2147483932" r:id="rId13"/>
    <p:sldLayoutId id="2147483933" r:id="rId1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PlaceHolder 1"/>
          <p:cNvSpPr>
            <a:spLocks noGrp="1"/>
          </p:cNvSpPr>
          <p:nvPr>
            <p:ph type="body"/>
          </p:nvPr>
        </p:nvSpPr>
        <p:spPr>
          <a:xfrm>
            <a:off x="4703400" y="909720"/>
            <a:ext cx="3468600" cy="332388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5" name="PlaceHolder 2"/>
          <p:cNvSpPr>
            <a:spLocks noGrp="1"/>
          </p:cNvSpPr>
          <p:nvPr>
            <p:ph type="title"/>
          </p:nvPr>
        </p:nvSpPr>
        <p:spPr>
          <a:xfrm>
            <a:off x="938520" y="444960"/>
            <a:ext cx="322344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tex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ma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  <p:sldLayoutId id="2147483944" r:id="rId12"/>
    <p:sldLayoutId id="2147483945" r:id="rId13"/>
    <p:sldLayoutId id="2147483946" r:id="rId1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504324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tex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ma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3" name="PlaceHolder 2"/>
          <p:cNvSpPr>
            <a:spLocks noGrp="1"/>
          </p:cNvSpPr>
          <p:nvPr>
            <p:ph type="title"/>
          </p:nvPr>
        </p:nvSpPr>
        <p:spPr>
          <a:xfrm>
            <a:off x="1338120" y="2359800"/>
            <a:ext cx="2727360" cy="37512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4" name="PlaceHolder 3"/>
          <p:cNvSpPr>
            <a:spLocks noGrp="1"/>
          </p:cNvSpPr>
          <p:nvPr>
            <p:ph type="title"/>
          </p:nvPr>
        </p:nvSpPr>
        <p:spPr>
          <a:xfrm>
            <a:off x="1338120" y="3988800"/>
            <a:ext cx="2727360" cy="37512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5" name="PlaceHolder 4"/>
          <p:cNvSpPr>
            <a:spLocks noGrp="1"/>
          </p:cNvSpPr>
          <p:nvPr>
            <p:ph type="title"/>
          </p:nvPr>
        </p:nvSpPr>
        <p:spPr>
          <a:xfrm>
            <a:off x="5078160" y="2359800"/>
            <a:ext cx="2727360" cy="37512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6" name="PlaceHolder 5"/>
          <p:cNvSpPr>
            <a:spLocks noGrp="1"/>
          </p:cNvSpPr>
          <p:nvPr>
            <p:ph type="title"/>
          </p:nvPr>
        </p:nvSpPr>
        <p:spPr>
          <a:xfrm>
            <a:off x="5078160" y="3988800"/>
            <a:ext cx="2727360" cy="37512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7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  <p:sldLayoutId id="2147483957" r:id="rId12"/>
    <p:sldLayoutId id="2147483958" r:id="rId13"/>
    <p:sldLayoutId id="2147483959" r:id="rId14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462888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tex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ma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61" r:id="rId3"/>
    <p:sldLayoutId id="2147483962" r:id="rId4"/>
    <p:sldLayoutId id="2147483963" r:id="rId5"/>
    <p:sldLayoutId id="2147483964" r:id="rId6"/>
    <p:sldLayoutId id="2147483965" r:id="rId7"/>
    <p:sldLayoutId id="2147483966" r:id="rId8"/>
    <p:sldLayoutId id="2147483967" r:id="rId9"/>
    <p:sldLayoutId id="2147483968" r:id="rId10"/>
    <p:sldLayoutId id="2147483969" r:id="rId11"/>
    <p:sldLayoutId id="2147483970" r:id="rId12"/>
    <p:sldLayoutId id="2147483971" r:id="rId13"/>
    <p:sldLayoutId id="2147483972" r:id="rId14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573552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tex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ma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  <p:sldLayoutId id="2147483983" r:id="rId12"/>
    <p:sldLayoutId id="2147483984" r:id="rId13"/>
    <p:sldLayoutId id="2147483985" r:id="rId14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PlaceHolder 1"/>
          <p:cNvSpPr>
            <a:spLocks noGrp="1"/>
          </p:cNvSpPr>
          <p:nvPr>
            <p:ph type="title"/>
          </p:nvPr>
        </p:nvSpPr>
        <p:spPr>
          <a:xfrm>
            <a:off x="2062800" y="2441880"/>
            <a:ext cx="5018040" cy="5983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tex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ma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  <p:sldLayoutId id="2147483996" r:id="rId12"/>
    <p:sldLayoutId id="2147483997" r:id="rId13"/>
    <p:sldLayoutId id="2147483998" r:id="rId14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PlaceHolder 1"/>
          <p:cNvSpPr>
            <a:spLocks noGrp="1"/>
          </p:cNvSpPr>
          <p:nvPr>
            <p:ph type="title"/>
          </p:nvPr>
        </p:nvSpPr>
        <p:spPr>
          <a:xfrm>
            <a:off x="924840" y="760320"/>
            <a:ext cx="3068280" cy="5983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Cl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ic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di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tit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le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fo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9" name="CustomShape 2"/>
          <p:cNvSpPr/>
          <p:nvPr/>
        </p:nvSpPr>
        <p:spPr>
          <a:xfrm>
            <a:off x="924840" y="3570120"/>
            <a:ext cx="3305160" cy="66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" sz="1000" spc="-1" strike="noStrike">
                <a:solidFill>
                  <a:srgbClr val="ffab40"/>
                </a:solidFill>
                <a:latin typeface="Montserrat Medium"/>
                <a:ea typeface="Montserrat Medium"/>
              </a:rPr>
              <a:t>CREDITS: This presentation template was created by </a:t>
            </a:r>
            <a:r>
              <a:rPr b="0" lang="en" sz="1000" spc="-1" strike="noStrike" u="sng">
                <a:solidFill>
                  <a:srgbClr val="ffffff"/>
                </a:solidFill>
                <a:uFillTx/>
                <a:latin typeface="Montserrat Medium"/>
                <a:ea typeface="Montserrat Medium"/>
                <a:hlinkClick r:id="rId3"/>
              </a:rPr>
              <a:t>Slidesgo</a:t>
            </a:r>
            <a:r>
              <a:rPr b="0" lang="en" sz="1000" spc="-1" strike="noStrike">
                <a:solidFill>
                  <a:srgbClr val="ffab40"/>
                </a:solidFill>
                <a:latin typeface="Montserrat Medium"/>
                <a:ea typeface="Montserrat Medium"/>
              </a:rPr>
              <a:t>, including icons by </a:t>
            </a:r>
            <a:r>
              <a:rPr b="0" lang="en" sz="1000" spc="-1" strike="noStrike" u="sng">
                <a:solidFill>
                  <a:srgbClr val="ffffff"/>
                </a:solidFill>
                <a:uFillTx/>
                <a:latin typeface="Montserrat Medium"/>
                <a:ea typeface="Montserrat Medium"/>
                <a:hlinkClick r:id="rId4"/>
              </a:rPr>
              <a:t>Flaticon</a:t>
            </a:r>
            <a:r>
              <a:rPr b="0" lang="en" sz="1000" spc="-1" strike="noStrike">
                <a:solidFill>
                  <a:srgbClr val="ffab40"/>
                </a:solidFill>
                <a:latin typeface="Montserrat Medium"/>
                <a:ea typeface="Montserrat Medium"/>
              </a:rPr>
              <a:t>, and infographics &amp; images by </a:t>
            </a:r>
            <a:r>
              <a:rPr b="0" lang="en" sz="1000" spc="-1" strike="noStrike" u="sng">
                <a:solidFill>
                  <a:srgbClr val="ffffff"/>
                </a:solidFill>
                <a:uFillTx/>
                <a:latin typeface="Montserrat Medium"/>
                <a:ea typeface="Montserrat Medium"/>
                <a:hlinkClick r:id="rId5"/>
              </a:rPr>
              <a:t>Freepik</a:t>
            </a:r>
            <a:r>
              <a:rPr b="0" lang="en" sz="1000" spc="-1" strike="noStrike">
                <a:solidFill>
                  <a:srgbClr val="ffab40"/>
                </a:solidFill>
                <a:latin typeface="Montserrat Medium"/>
                <a:ea typeface="Montserrat Medium"/>
              </a:rPr>
              <a:t>.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106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00" r:id="rId6"/>
    <p:sldLayoutId id="2147484001" r:id="rId7"/>
    <p:sldLayoutId id="2147484002" r:id="rId8"/>
    <p:sldLayoutId id="2147484003" r:id="rId9"/>
    <p:sldLayoutId id="2147484004" r:id="rId10"/>
    <p:sldLayoutId id="2147484005" r:id="rId11"/>
    <p:sldLayoutId id="2147484006" r:id="rId12"/>
    <p:sldLayoutId id="2147484007" r:id="rId13"/>
    <p:sldLayoutId id="2147484008" r:id="rId14"/>
    <p:sldLayoutId id="2147484009" r:id="rId15"/>
    <p:sldLayoutId id="2147484010" r:id="rId16"/>
    <p:sldLayoutId id="2147484011" r:id="rId17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13" r:id="rId2"/>
    <p:sldLayoutId id="2147484014" r:id="rId3"/>
    <p:sldLayoutId id="2147484015" r:id="rId4"/>
    <p:sldLayoutId id="2147484016" r:id="rId5"/>
    <p:sldLayoutId id="2147484017" r:id="rId6"/>
    <p:sldLayoutId id="2147484018" r:id="rId7"/>
    <p:sldLayoutId id="2147484019" r:id="rId8"/>
    <p:sldLayoutId id="2147484020" r:id="rId9"/>
    <p:sldLayoutId id="2147484021" r:id="rId10"/>
    <p:sldLayoutId id="2147484022" r:id="rId11"/>
    <p:sldLayoutId id="2147484023" r:id="rId12"/>
    <p:sldLayoutId id="2147484024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2175840" y="1950120"/>
            <a:ext cx="4791960" cy="64440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li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o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di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tit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le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3538440" y="261540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title"/>
          </p:nvPr>
        </p:nvSpPr>
        <p:spPr>
          <a:xfrm>
            <a:off x="6028560" y="261540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tl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title"/>
          </p:nvPr>
        </p:nvSpPr>
        <p:spPr>
          <a:xfrm>
            <a:off x="1048320" y="261540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tl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title"/>
          </p:nvPr>
        </p:nvSpPr>
        <p:spPr>
          <a:xfrm>
            <a:off x="1048320" y="1770840"/>
            <a:ext cx="2066760" cy="72360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ab40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3600" spc="-1" strike="noStrike">
                <a:solidFill>
                  <a:srgbClr val="ffab40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3600" spc="-1" strike="noStrike">
                <a:solidFill>
                  <a:srgbClr val="ffab40"/>
                </a:solidFill>
                <a:latin typeface="Montserrat ExtraBold"/>
                <a:ea typeface="Montserrat ExtraBold"/>
              </a:rPr>
              <a:t>%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title"/>
          </p:nvPr>
        </p:nvSpPr>
        <p:spPr>
          <a:xfrm>
            <a:off x="3538440" y="1770840"/>
            <a:ext cx="2066760" cy="72360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ab40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3600" spc="-1" strike="noStrike">
                <a:solidFill>
                  <a:srgbClr val="ffab40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3600" spc="-1" strike="noStrike">
                <a:solidFill>
                  <a:srgbClr val="ffab40"/>
                </a:solidFill>
                <a:latin typeface="Montserrat ExtraBold"/>
                <a:ea typeface="Montserrat ExtraBold"/>
              </a:rPr>
              <a:t>%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title"/>
          </p:nvPr>
        </p:nvSpPr>
        <p:spPr>
          <a:xfrm>
            <a:off x="6028560" y="1770840"/>
            <a:ext cx="2066760" cy="72360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ab40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3600" spc="-1" strike="noStrike">
                <a:solidFill>
                  <a:srgbClr val="ffab40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3600" spc="-1" strike="noStrike">
                <a:solidFill>
                  <a:srgbClr val="ffab40"/>
                </a:solidFill>
                <a:latin typeface="Montserrat ExtraBold"/>
                <a:ea typeface="Montserrat ExtraBold"/>
              </a:rPr>
              <a:t>%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462888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ic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462888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ic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le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938520" y="1659240"/>
            <a:ext cx="4946040" cy="276048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938520" y="444960"/>
            <a:ext cx="496440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tex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1067400" y="2651760"/>
            <a:ext cx="3258720" cy="179532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4673880" y="2651760"/>
            <a:ext cx="3258720" cy="179532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4"/>
          <p:cNvSpPr>
            <a:spLocks noGrp="1"/>
          </p:cNvSpPr>
          <p:nvPr>
            <p:ph type="title"/>
          </p:nvPr>
        </p:nvSpPr>
        <p:spPr>
          <a:xfrm>
            <a:off x="1213560" y="1955160"/>
            <a:ext cx="325872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5"/>
          <p:cNvSpPr>
            <a:spLocks noGrp="1"/>
          </p:cNvSpPr>
          <p:nvPr>
            <p:ph type="title"/>
          </p:nvPr>
        </p:nvSpPr>
        <p:spPr>
          <a:xfrm>
            <a:off x="4820040" y="1955160"/>
            <a:ext cx="325872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3762720" y="3177720"/>
            <a:ext cx="3068280" cy="5983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li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di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tit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le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fo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title"/>
          </p:nvPr>
        </p:nvSpPr>
        <p:spPr>
          <a:xfrm>
            <a:off x="1048320" y="3287520"/>
            <a:ext cx="2412720" cy="9313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60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x</a:t>
            </a:r>
            <a:r>
              <a:rPr b="0" lang="en-US" sz="6000" spc="-1" strike="noStrike">
                <a:solidFill>
                  <a:srgbClr val="ffffff"/>
                </a:solidFill>
                <a:latin typeface="Montserrat ExtraBold"/>
                <a:ea typeface="Montserrat ExtraBold"/>
              </a:rPr>
              <a:t>%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3538440" y="276804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title"/>
          </p:nvPr>
        </p:nvSpPr>
        <p:spPr>
          <a:xfrm>
            <a:off x="6028560" y="276804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title"/>
          </p:nvPr>
        </p:nvSpPr>
        <p:spPr>
          <a:xfrm>
            <a:off x="938520" y="444960"/>
            <a:ext cx="4628880" cy="941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edi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tex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 type="title"/>
          </p:nvPr>
        </p:nvSpPr>
        <p:spPr>
          <a:xfrm>
            <a:off x="1048320" y="2768040"/>
            <a:ext cx="2066760" cy="54792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5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CustomShape 1"/>
          <p:cNvSpPr/>
          <p:nvPr/>
        </p:nvSpPr>
        <p:spPr>
          <a:xfrm rot="5400000">
            <a:off x="3829320" y="1799640"/>
            <a:ext cx="8496720" cy="82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400" spc="599" strike="noStrike">
                <a:solidFill>
                  <a:srgbClr val="0070c0"/>
                </a:solidFill>
                <a:latin typeface="Century Gothic"/>
                <a:ea typeface="Arial"/>
              </a:rPr>
              <a:t>ДОБРО ДЕТЯМ ДОБРО ДЕТЯМ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1136" name="CustomShape 2"/>
          <p:cNvSpPr/>
          <p:nvPr/>
        </p:nvSpPr>
        <p:spPr>
          <a:xfrm rot="5400000">
            <a:off x="4216320" y="2314800"/>
            <a:ext cx="8496720" cy="82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400" spc="599" strike="noStrike">
                <a:solidFill>
                  <a:srgbClr val="0070c0"/>
                </a:solidFill>
                <a:latin typeface="Century Gothic"/>
                <a:ea typeface="Arial"/>
              </a:rPr>
              <a:t>ДОБРО ДЕТЯМ ДОБРО ДЕТЯМ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1137" name="CustomShape 3"/>
          <p:cNvSpPr/>
          <p:nvPr/>
        </p:nvSpPr>
        <p:spPr>
          <a:xfrm rot="5400000">
            <a:off x="4610160" y="1944360"/>
            <a:ext cx="8496720" cy="82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400" spc="599" strike="noStrike">
                <a:solidFill>
                  <a:srgbClr val="0070c0"/>
                </a:solidFill>
                <a:latin typeface="Century Gothic"/>
                <a:ea typeface="Arial"/>
              </a:rPr>
              <a:t>ДОБРО ДЕТЯМ ДОБРО ДЕТЯМ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1138" name="Рисунок 19" descr="Small Boy Holds White Airplane Toy And Kids Behind Running In The Field  During Summer Day Stock Photo, Picture And Royalty Free Image. Image  44726805."/>
          <p:cNvPicPr/>
          <p:nvPr/>
        </p:nvPicPr>
        <p:blipFill>
          <a:blip r:embed="rId1"/>
          <a:srcRect l="-4334" t="-1214" r="33097" b="0"/>
          <a:stretch/>
        </p:blipFill>
        <p:spPr>
          <a:xfrm>
            <a:off x="-324720" y="-62640"/>
            <a:ext cx="5616360" cy="5205600"/>
          </a:xfrm>
          <a:prstGeom prst="rect">
            <a:avLst/>
          </a:prstGeom>
          <a:ln>
            <a:noFill/>
          </a:ln>
        </p:spPr>
      </p:pic>
      <p:sp>
        <p:nvSpPr>
          <p:cNvPr id="1139" name="CustomShape 4"/>
          <p:cNvSpPr/>
          <p:nvPr/>
        </p:nvSpPr>
        <p:spPr>
          <a:xfrm>
            <a:off x="4788000" y="1635480"/>
            <a:ext cx="4355640" cy="2123280"/>
          </a:xfrm>
          <a:prstGeom prst="rect">
            <a:avLst/>
          </a:prstGeom>
          <a:solidFill>
            <a:srgbClr val="98c3f0"/>
          </a:solidFill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0" name="CustomShape 5"/>
          <p:cNvSpPr/>
          <p:nvPr/>
        </p:nvSpPr>
        <p:spPr>
          <a:xfrm>
            <a:off x="5292000" y="1509840"/>
            <a:ext cx="3600000" cy="173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5400" spc="-1" strike="noStrike">
                <a:solidFill>
                  <a:srgbClr val="ffffff"/>
                </a:solidFill>
                <a:latin typeface="Century Gothic"/>
                <a:ea typeface="Arial"/>
              </a:rPr>
              <a:t>ДОБРО ДЕТЯМ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141" name="CustomShape 6"/>
          <p:cNvSpPr/>
          <p:nvPr/>
        </p:nvSpPr>
        <p:spPr>
          <a:xfrm>
            <a:off x="5091120" y="-1572480"/>
            <a:ext cx="4067640" cy="1059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2" name="CustomShape 7"/>
          <p:cNvSpPr/>
          <p:nvPr/>
        </p:nvSpPr>
        <p:spPr>
          <a:xfrm>
            <a:off x="6660360" y="5368680"/>
            <a:ext cx="4067640" cy="1059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83b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CustomShape 1"/>
          <p:cNvSpPr/>
          <p:nvPr/>
        </p:nvSpPr>
        <p:spPr>
          <a:xfrm>
            <a:off x="986760" y="522720"/>
            <a:ext cx="1728000" cy="1656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3600" spc="-1" strike="noStrike">
                <a:solidFill>
                  <a:srgbClr val="0070c0"/>
                </a:solidFill>
                <a:latin typeface="Century Gothic"/>
                <a:ea typeface="Arial"/>
              </a:rPr>
              <a:t>01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144" name="CustomShape 2"/>
          <p:cNvSpPr/>
          <p:nvPr/>
        </p:nvSpPr>
        <p:spPr>
          <a:xfrm>
            <a:off x="3780000" y="522720"/>
            <a:ext cx="1728000" cy="1656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3600" spc="-1" strike="noStrike">
                <a:solidFill>
                  <a:srgbClr val="0070c0"/>
                </a:solidFill>
                <a:latin typeface="Century Gothic"/>
                <a:ea typeface="Arial"/>
              </a:rPr>
              <a:t>02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145" name="CustomShape 3"/>
          <p:cNvSpPr/>
          <p:nvPr/>
        </p:nvSpPr>
        <p:spPr>
          <a:xfrm>
            <a:off x="6588360" y="522720"/>
            <a:ext cx="1728000" cy="1656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3600" spc="-1" strike="noStrike">
                <a:solidFill>
                  <a:srgbClr val="0070c0"/>
                </a:solidFill>
                <a:latin typeface="Century Gothic"/>
                <a:ea typeface="Arial"/>
              </a:rPr>
              <a:t>03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146" name="CustomShape 4"/>
          <p:cNvSpPr/>
          <p:nvPr/>
        </p:nvSpPr>
        <p:spPr>
          <a:xfrm>
            <a:off x="0" y="2355840"/>
            <a:ext cx="9143640" cy="2787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7" name="CustomShape 5"/>
          <p:cNvSpPr/>
          <p:nvPr/>
        </p:nvSpPr>
        <p:spPr>
          <a:xfrm>
            <a:off x="802080" y="2484000"/>
            <a:ext cx="2066760" cy="54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0070c0"/>
                </a:solidFill>
                <a:latin typeface="Century Gothic"/>
                <a:ea typeface="Arial"/>
              </a:rPr>
              <a:t>Команда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48" name="CustomShape 6"/>
          <p:cNvSpPr/>
          <p:nvPr/>
        </p:nvSpPr>
        <p:spPr>
          <a:xfrm>
            <a:off x="611640" y="3147840"/>
            <a:ext cx="2448000" cy="187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ru-RU" sz="1400" spc="-1" strike="noStrike">
                <a:solidFill>
                  <a:srgbClr val="0070c0"/>
                </a:solidFill>
                <a:latin typeface="Century Gothic"/>
                <a:ea typeface="Arial"/>
              </a:rPr>
              <a:t>Наша команда состоит из 5 человек, все мы являемся Backend Java-разработчиками уровня Middle, поэтому мы видим мир и людей изнутри и знаем все об их скрытых желаниях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49" name="CustomShape 7"/>
          <p:cNvSpPr/>
          <p:nvPr/>
        </p:nvSpPr>
        <p:spPr>
          <a:xfrm>
            <a:off x="3610440" y="2489760"/>
            <a:ext cx="2066760" cy="54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0070c0"/>
                </a:solidFill>
                <a:latin typeface="Century Gothic"/>
                <a:ea typeface="Arial"/>
              </a:rPr>
              <a:t>Цель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50" name="CustomShape 8"/>
          <p:cNvSpPr/>
          <p:nvPr/>
        </p:nvSpPr>
        <p:spPr>
          <a:xfrm>
            <a:off x="3384000" y="3147840"/>
            <a:ext cx="2520000" cy="151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ru-RU" sz="1400" spc="-1" strike="noStrike">
                <a:solidFill>
                  <a:srgbClr val="0070c0"/>
                </a:solidFill>
                <a:latin typeface="Century Gothic"/>
                <a:ea typeface="Arial"/>
              </a:rPr>
              <a:t>Командная разработка уникального “маркетплейса” для воспитанников детских домов, который будет действительно помогать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51" name="CustomShape 9"/>
          <p:cNvSpPr/>
          <p:nvPr/>
        </p:nvSpPr>
        <p:spPr>
          <a:xfrm>
            <a:off x="6228360" y="2484000"/>
            <a:ext cx="2448000" cy="54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0070c0"/>
                </a:solidFill>
                <a:latin typeface="Century Gothic"/>
                <a:ea typeface="Arial"/>
              </a:rPr>
              <a:t>Стек решения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52" name="CustomShape 10"/>
          <p:cNvSpPr/>
          <p:nvPr/>
        </p:nvSpPr>
        <p:spPr>
          <a:xfrm>
            <a:off x="6418800" y="3147840"/>
            <a:ext cx="2066760" cy="123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70c0"/>
                </a:solidFill>
                <a:latin typeface="Century Gothic"/>
                <a:ea typeface="Arial"/>
              </a:rPr>
              <a:t>Java, SpringBoot, PostreSQL, vue.js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53" name="Line 11"/>
          <p:cNvSpPr/>
          <p:nvPr/>
        </p:nvSpPr>
        <p:spPr>
          <a:xfrm>
            <a:off x="179280" y="5019840"/>
            <a:ext cx="8857080" cy="0"/>
          </a:xfrm>
          <a:prstGeom prst="line">
            <a:avLst/>
          </a:prstGeom>
          <a:ln w="50760">
            <a:solidFill>
              <a:srgbClr val="83b7f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4" name="Line 12"/>
          <p:cNvSpPr/>
          <p:nvPr/>
        </p:nvSpPr>
        <p:spPr>
          <a:xfrm>
            <a:off x="8892360" y="195480"/>
            <a:ext cx="0" cy="2160000"/>
          </a:xfrm>
          <a:prstGeom prst="line">
            <a:avLst/>
          </a:prstGeom>
          <a:ln w="5076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5" name="Line 13"/>
          <p:cNvSpPr/>
          <p:nvPr/>
        </p:nvSpPr>
        <p:spPr>
          <a:xfrm>
            <a:off x="8892360" y="2355480"/>
            <a:ext cx="0" cy="2787840"/>
          </a:xfrm>
          <a:prstGeom prst="line">
            <a:avLst/>
          </a:prstGeom>
          <a:ln w="50760">
            <a:solidFill>
              <a:srgbClr val="86bde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CustomShape 1"/>
          <p:cNvSpPr/>
          <p:nvPr/>
        </p:nvSpPr>
        <p:spPr>
          <a:xfrm rot="18920400">
            <a:off x="-948600" y="-446040"/>
            <a:ext cx="2448000" cy="134316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157" name="Group 2"/>
          <p:cNvGrpSpPr/>
          <p:nvPr/>
        </p:nvGrpSpPr>
        <p:grpSpPr>
          <a:xfrm>
            <a:off x="447120" y="1289520"/>
            <a:ext cx="4824000" cy="3600000"/>
            <a:chOff x="447120" y="1289520"/>
            <a:chExt cx="4824000" cy="3600000"/>
          </a:xfrm>
        </p:grpSpPr>
        <p:sp>
          <p:nvSpPr>
            <p:cNvPr id="1158" name="CustomShape 3"/>
            <p:cNvSpPr/>
            <p:nvPr/>
          </p:nvSpPr>
          <p:spPr>
            <a:xfrm>
              <a:off x="611640" y="1439280"/>
              <a:ext cx="4498560" cy="2692800"/>
            </a:xfrm>
            <a:custGeom>
              <a:avLst/>
              <a:gdLst/>
              <a:ahLst/>
              <a:rect l="l" t="t" r="r" b="b"/>
              <a:pathLst>
                <a:path w="95443" h="58399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rgbClr val="86bd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9" name="CustomShape 4"/>
            <p:cNvSpPr/>
            <p:nvPr/>
          </p:nvSpPr>
          <p:spPr>
            <a:xfrm>
              <a:off x="2025360" y="4270320"/>
              <a:ext cx="1666440" cy="619200"/>
            </a:xfrm>
            <a:custGeom>
              <a:avLst/>
              <a:gdLst/>
              <a:ahLst/>
              <a:rect l="l" t="t" r="r" b="b"/>
              <a:pathLst>
                <a:path w="35363" h="13432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rgbClr val="86bd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0" name="CustomShape 5"/>
            <p:cNvSpPr/>
            <p:nvPr/>
          </p:nvSpPr>
          <p:spPr>
            <a:xfrm>
              <a:off x="447120" y="1289520"/>
              <a:ext cx="4824000" cy="2994480"/>
            </a:xfrm>
            <a:custGeom>
              <a:avLst/>
              <a:gdLst/>
              <a:ahLst/>
              <a:rect l="l" t="t" r="r" b="b"/>
              <a:pathLst>
                <a:path w="102351" h="64944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rgbClr val="86bd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1" name="CustomShape 6"/>
            <p:cNvSpPr/>
            <p:nvPr/>
          </p:nvSpPr>
          <p:spPr>
            <a:xfrm>
              <a:off x="479520" y="1321560"/>
              <a:ext cx="4758840" cy="2929680"/>
            </a:xfrm>
            <a:custGeom>
              <a:avLst/>
              <a:gdLst/>
              <a:ahLst/>
              <a:rect l="l" t="t" r="r" b="b"/>
              <a:pathLst>
                <a:path w="100967" h="6354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rgbClr val="86bd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2" name="CustomShape 7"/>
            <p:cNvSpPr/>
            <p:nvPr/>
          </p:nvSpPr>
          <p:spPr>
            <a:xfrm>
              <a:off x="2055240" y="4820760"/>
              <a:ext cx="1615320" cy="360"/>
            </a:xfrm>
            <a:custGeom>
              <a:avLst/>
              <a:gdLst/>
              <a:ahLst/>
              <a:rect l="l" t="t" r="r" b="b"/>
              <a:pathLst>
                <a:path w="34273" h="1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rgbClr val="86bd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3" name="CustomShape 8"/>
            <p:cNvSpPr/>
            <p:nvPr/>
          </p:nvSpPr>
          <p:spPr>
            <a:xfrm>
              <a:off x="2055240" y="4808880"/>
              <a:ext cx="1615320" cy="23400"/>
            </a:xfrm>
            <a:custGeom>
              <a:avLst/>
              <a:gdLst/>
              <a:ahLst/>
              <a:rect l="l" t="t" r="r" b="b"/>
              <a:pathLst>
                <a:path w="34274" h="517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rgbClr val="86bd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64" name="CustomShape 9"/>
          <p:cNvSpPr/>
          <p:nvPr/>
        </p:nvSpPr>
        <p:spPr>
          <a:xfrm>
            <a:off x="5508000" y="0"/>
            <a:ext cx="3635640" cy="5143320"/>
          </a:xfrm>
          <a:prstGeom prst="rect">
            <a:avLst/>
          </a:prstGeom>
          <a:solidFill>
            <a:srgbClr val="86bdee"/>
          </a:solidFill>
          <a:ln>
            <a:solidFill>
              <a:srgbClr val="86bde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5" name="CustomShape 10"/>
          <p:cNvSpPr/>
          <p:nvPr/>
        </p:nvSpPr>
        <p:spPr>
          <a:xfrm>
            <a:off x="1077480" y="365760"/>
            <a:ext cx="3562560" cy="118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3600" spc="-1" strike="noStrike">
                <a:solidFill>
                  <a:srgbClr val="0070c0"/>
                </a:solidFill>
                <a:latin typeface="Century Gothic"/>
                <a:ea typeface="Arial"/>
              </a:rPr>
              <a:t>Наш прототип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166" name="CustomShape 11"/>
          <p:cNvSpPr/>
          <p:nvPr/>
        </p:nvSpPr>
        <p:spPr>
          <a:xfrm>
            <a:off x="827640" y="460440"/>
            <a:ext cx="2232000" cy="398160"/>
          </a:xfrm>
          <a:prstGeom prst="halfFrame">
            <a:avLst>
              <a:gd name="adj1" fmla="val 13131"/>
              <a:gd name="adj2" fmla="val 17460"/>
            </a:avLst>
          </a:prstGeom>
          <a:solidFill>
            <a:srgbClr val="86bdee"/>
          </a:solidFill>
          <a:ln>
            <a:solidFill>
              <a:srgbClr val="86bdee"/>
            </a:solidFill>
            <a:round/>
          </a:ln>
          <a:scene3d>
            <a:camera prst="orthographicFront"/>
            <a:lightRig dir="t" rig="threePt"/>
          </a:scene3d>
          <a:sp3d>
            <a:bevelT prst="cross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7" name="CustomShape 12"/>
          <p:cNvSpPr/>
          <p:nvPr/>
        </p:nvSpPr>
        <p:spPr>
          <a:xfrm rot="10800000">
            <a:off x="2576520" y="714240"/>
            <a:ext cx="2232000" cy="398160"/>
          </a:xfrm>
          <a:prstGeom prst="halfFrame">
            <a:avLst>
              <a:gd name="adj1" fmla="val 13131"/>
              <a:gd name="adj2" fmla="val 17460"/>
            </a:avLst>
          </a:prstGeom>
          <a:solidFill>
            <a:srgbClr val="86bdee"/>
          </a:solidFill>
          <a:ln>
            <a:solidFill>
              <a:srgbClr val="86bdee"/>
            </a:solidFill>
            <a:round/>
          </a:ln>
          <a:scene3d>
            <a:camera prst="orthographicFront"/>
            <a:lightRig dir="t" rig="threePt"/>
          </a:scene3d>
          <a:sp3d>
            <a:bevelT prst="cross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8" name="CustomShape 13"/>
          <p:cNvSpPr/>
          <p:nvPr/>
        </p:nvSpPr>
        <p:spPr>
          <a:xfrm>
            <a:off x="5851080" y="171000"/>
            <a:ext cx="2845800" cy="484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ffffff"/>
                </a:solidFill>
                <a:latin typeface="Century Gothic"/>
                <a:ea typeface="Arial"/>
              </a:rPr>
              <a:t>Мы представляем платформу для помощи, развития, обучения и коммуникации для воспитанников детских домов.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rgbClr val="ffffff"/>
                </a:solidFill>
                <a:latin typeface="Century Gothic"/>
                <a:ea typeface="Arial"/>
              </a:rPr>
              <a:t>Уникальность: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ffffff"/>
                </a:solidFill>
                <a:latin typeface="Century Gothic"/>
                <a:ea typeface="Arial"/>
              </a:rPr>
              <a:t>Решение позволяет быстрее и эффективнее помогать детям, разносторонне их развивать, а также они смогут обрести собственную мечту.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169" name="" descr=""/>
          <p:cNvPicPr/>
          <p:nvPr/>
        </p:nvPicPr>
        <p:blipFill>
          <a:blip r:embed="rId1"/>
          <a:stretch/>
        </p:blipFill>
        <p:spPr>
          <a:xfrm>
            <a:off x="676080" y="1475280"/>
            <a:ext cx="4403520" cy="2584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CustomShape 1"/>
          <p:cNvSpPr/>
          <p:nvPr/>
        </p:nvSpPr>
        <p:spPr>
          <a:xfrm>
            <a:off x="0" y="21600"/>
            <a:ext cx="9169920" cy="5121720"/>
          </a:xfrm>
          <a:prstGeom prst="rect">
            <a:avLst/>
          </a:prstGeom>
          <a:solidFill>
            <a:srgbClr val="86bdee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71" name="Рисунок 15" descr="Дети"/>
          <p:cNvPicPr/>
          <p:nvPr/>
        </p:nvPicPr>
        <p:blipFill>
          <a:blip r:embed="rId1"/>
          <a:stretch/>
        </p:blipFill>
        <p:spPr>
          <a:xfrm>
            <a:off x="2219040" y="1923840"/>
            <a:ext cx="4705200" cy="4705200"/>
          </a:xfrm>
          <a:prstGeom prst="rect">
            <a:avLst/>
          </a:prstGeom>
          <a:ln>
            <a:noFill/>
          </a:ln>
        </p:spPr>
      </p:pic>
      <p:sp>
        <p:nvSpPr>
          <p:cNvPr id="1172" name="CustomShape 2"/>
          <p:cNvSpPr/>
          <p:nvPr/>
        </p:nvSpPr>
        <p:spPr>
          <a:xfrm>
            <a:off x="524160" y="1113480"/>
            <a:ext cx="3264840" cy="4011480"/>
          </a:xfrm>
          <a:prstGeom prst="rect">
            <a:avLst/>
          </a:prstGeom>
          <a:solidFill>
            <a:srgbClr val="86bdee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3" name="CustomShape 3"/>
          <p:cNvSpPr/>
          <p:nvPr/>
        </p:nvSpPr>
        <p:spPr>
          <a:xfrm>
            <a:off x="524160" y="1293480"/>
            <a:ext cx="320868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ru-RU" sz="1800" spc="-1" strike="noStrike">
                <a:solidFill>
                  <a:srgbClr val="ffffff"/>
                </a:solidFill>
                <a:latin typeface="Century Gothic"/>
                <a:ea typeface="Arial"/>
              </a:rPr>
              <a:t>Заявленные и выявленные проблемы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74" name="CustomShape 4"/>
          <p:cNvSpPr/>
          <p:nvPr/>
        </p:nvSpPr>
        <p:spPr>
          <a:xfrm>
            <a:off x="429120" y="2102040"/>
            <a:ext cx="3264840" cy="276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628560" indent="-285480">
              <a:lnSpc>
                <a:spcPct val="100000"/>
              </a:lnSpc>
              <a:buClr>
                <a:srgbClr val="ffffff"/>
              </a:buClr>
              <a:buFont typeface="Courier New"/>
              <a:buChar char="o"/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Arial"/>
              </a:rPr>
              <a:t>помощь в объединении нуждающихся в помощи с теми, кто может помочь их решить</a:t>
            </a:r>
            <a:endParaRPr b="0" lang="en-US" sz="1600" spc="-1" strike="noStrike">
              <a:latin typeface="Arial"/>
            </a:endParaRPr>
          </a:p>
          <a:p>
            <a:pPr marL="628560" indent="-285480">
              <a:lnSpc>
                <a:spcPct val="100000"/>
              </a:lnSpc>
              <a:buClr>
                <a:srgbClr val="ffffff"/>
              </a:buClr>
              <a:buFont typeface="Courier New"/>
              <a:buChar char="o"/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Arial"/>
              </a:rPr>
              <a:t>Организация мероприятий</a:t>
            </a:r>
            <a:endParaRPr b="0" lang="en-US" sz="1600" spc="-1" strike="noStrike">
              <a:latin typeface="Arial"/>
            </a:endParaRPr>
          </a:p>
          <a:p>
            <a:pPr marL="628560" indent="-285480">
              <a:lnSpc>
                <a:spcPct val="100000"/>
              </a:lnSpc>
              <a:buClr>
                <a:srgbClr val="ffffff"/>
              </a:buClr>
              <a:buFont typeface="Courier New"/>
              <a:buChar char="o"/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Arial"/>
              </a:rPr>
              <a:t>Адаптация к самостоятельной жизни и поиск мечты</a:t>
            </a:r>
            <a:endParaRPr b="0" lang="en-US" sz="1600" spc="-1" strike="noStrike">
              <a:latin typeface="Arial"/>
            </a:endParaRPr>
          </a:p>
          <a:p>
            <a:pPr marL="628560" indent="-285480">
              <a:lnSpc>
                <a:spcPct val="100000"/>
              </a:lnSpc>
              <a:buClr>
                <a:srgbClr val="ffffff"/>
              </a:buClr>
              <a:buFont typeface="Courier New"/>
              <a:buChar char="o"/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Arial"/>
              </a:rPr>
              <a:t>Геймификация работы платформы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5" name="CustomShape 5"/>
          <p:cNvSpPr/>
          <p:nvPr/>
        </p:nvSpPr>
        <p:spPr>
          <a:xfrm>
            <a:off x="5354640" y="1128240"/>
            <a:ext cx="3264840" cy="4011480"/>
          </a:xfrm>
          <a:prstGeom prst="rect">
            <a:avLst/>
          </a:prstGeom>
          <a:solidFill>
            <a:srgbClr val="86bdee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6" name="CustomShape 6"/>
          <p:cNvSpPr/>
          <p:nvPr/>
        </p:nvSpPr>
        <p:spPr>
          <a:xfrm>
            <a:off x="5721120" y="1276920"/>
            <a:ext cx="2482560" cy="70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ru-RU" sz="2000" spc="-1" strike="noStrike">
                <a:solidFill>
                  <a:srgbClr val="ffffff"/>
                </a:solidFill>
                <a:latin typeface="Arial"/>
                <a:ea typeface="Arial"/>
              </a:rPr>
              <a:t>Функционал решения проблем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77" name="CustomShape 7"/>
          <p:cNvSpPr/>
          <p:nvPr/>
        </p:nvSpPr>
        <p:spPr>
          <a:xfrm>
            <a:off x="5277960" y="2120760"/>
            <a:ext cx="3094200" cy="252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628560" indent="-285480">
              <a:lnSpc>
                <a:spcPct val="100000"/>
              </a:lnSpc>
              <a:buClr>
                <a:srgbClr val="ffffff"/>
              </a:buClr>
              <a:buFont typeface="Courier New"/>
              <a:buChar char="o"/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Arial"/>
              </a:rPr>
              <a:t>Календарь с событиями </a:t>
            </a:r>
            <a:endParaRPr b="0" lang="en-US" sz="1600" spc="-1" strike="noStrike">
              <a:latin typeface="Arial"/>
            </a:endParaRPr>
          </a:p>
          <a:p>
            <a:pPr marL="628560" indent="-285480">
              <a:lnSpc>
                <a:spcPct val="100000"/>
              </a:lnSpc>
              <a:buClr>
                <a:srgbClr val="ffffff"/>
              </a:buClr>
              <a:buFont typeface="Courier New"/>
              <a:buChar char="o"/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Arial"/>
              </a:rPr>
              <a:t>Ссылки на различные полезные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Arial"/>
              </a:rPr>
              <a:t>/</a:t>
            </a: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Arial"/>
              </a:rPr>
              <a:t>развивающие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Arial"/>
              </a:rPr>
              <a:t>/</a:t>
            </a: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Arial"/>
              </a:rPr>
              <a:t>обучающие ресурсы</a:t>
            </a:r>
            <a:endParaRPr b="0" lang="en-US" sz="1600" spc="-1" strike="noStrike">
              <a:latin typeface="Arial"/>
            </a:endParaRPr>
          </a:p>
          <a:p>
            <a:pPr marL="628560" indent="-285480">
              <a:lnSpc>
                <a:spcPct val="100000"/>
              </a:lnSpc>
              <a:buClr>
                <a:srgbClr val="ffffff"/>
              </a:buClr>
              <a:buFont typeface="Courier New"/>
              <a:buChar char="o"/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Arial"/>
              </a:rPr>
              <a:t>Добавление ачивок для        активных пользователей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 marL="628560" indent="-285480">
              <a:lnSpc>
                <a:spcPct val="100000"/>
              </a:lnSpc>
              <a:buClr>
                <a:srgbClr val="ffffff"/>
              </a:buClr>
              <a:buFont typeface="Courier New"/>
              <a:buChar char="o"/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Arial"/>
              </a:rPr>
              <a:t>Различные чаты, как личные так и групповые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8" name="CustomShape 8"/>
          <p:cNvSpPr/>
          <p:nvPr/>
        </p:nvSpPr>
        <p:spPr>
          <a:xfrm>
            <a:off x="683640" y="-20520"/>
            <a:ext cx="8028000" cy="100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6000" spc="-1" strike="noStrike">
                <a:solidFill>
                  <a:srgbClr val="0070c0"/>
                </a:solidFill>
                <a:latin typeface="Century Gothic"/>
                <a:ea typeface="Arial"/>
              </a:rPr>
              <a:t>Проблематика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CustomShape 1"/>
          <p:cNvSpPr/>
          <p:nvPr/>
        </p:nvSpPr>
        <p:spPr>
          <a:xfrm>
            <a:off x="-50400" y="0"/>
            <a:ext cx="9199080" cy="2194560"/>
          </a:xfrm>
          <a:prstGeom prst="rect">
            <a:avLst/>
          </a:prstGeom>
          <a:solidFill>
            <a:srgbClr val="86b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0" name="CustomShape 2"/>
          <p:cNvSpPr/>
          <p:nvPr/>
        </p:nvSpPr>
        <p:spPr>
          <a:xfrm>
            <a:off x="-510840" y="1517040"/>
            <a:ext cx="10584720" cy="13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300" spc="-1" strike="noStrike">
                <a:solidFill>
                  <a:srgbClr val="000000"/>
                </a:solidFill>
                <a:latin typeface="Arial"/>
                <a:ea typeface="Arial"/>
              </a:rPr>
              <a:t>                     </a:t>
            </a:r>
            <a:r>
              <a:rPr b="1" lang="ru-RU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Сроки</a:t>
            </a:r>
            <a:r>
              <a:rPr b="1" lang="en-US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:</a:t>
            </a:r>
            <a:r>
              <a:rPr b="1" lang="ru-RU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              </a:t>
            </a:r>
            <a:r>
              <a:rPr b="1" lang="ru-RU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	</a:t>
            </a:r>
            <a:r>
              <a:rPr b="1" lang="ru-RU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	</a:t>
            </a:r>
            <a:r>
              <a:rPr b="1" lang="ru-RU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  Стоимость</a:t>
            </a:r>
            <a:r>
              <a:rPr b="1" lang="en-US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: </a:t>
            </a:r>
            <a:r>
              <a:rPr b="1" lang="ru-RU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     </a:t>
            </a:r>
            <a:r>
              <a:rPr b="1" lang="ru-RU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	</a:t>
            </a:r>
            <a:r>
              <a:rPr b="1" lang="ru-RU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	</a:t>
            </a:r>
            <a:r>
              <a:rPr b="1" lang="ru-RU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	</a:t>
            </a:r>
            <a:r>
              <a:rPr b="1" lang="ru-RU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	</a:t>
            </a:r>
            <a:r>
              <a:rPr b="1" lang="ru-RU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    Порядок внедрения</a:t>
            </a:r>
            <a:r>
              <a:rPr b="1" lang="en-US" sz="1300" spc="-1" strike="noStrike">
                <a:solidFill>
                  <a:srgbClr val="ffffff"/>
                </a:solidFill>
                <a:latin typeface="Century Gothic"/>
                <a:ea typeface="Arial"/>
              </a:rPr>
              <a:t>: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                                               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 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      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latin typeface="Arial"/>
            </a:endParaRPr>
          </a:p>
        </p:txBody>
      </p:sp>
      <p:pic>
        <p:nvPicPr>
          <p:cNvPr id="1181" name="Рисунок 6" descr="Перекидной календарь"/>
          <p:cNvPicPr/>
          <p:nvPr/>
        </p:nvPicPr>
        <p:blipFill>
          <a:blip r:embed="rId1"/>
          <a:stretch/>
        </p:blipFill>
        <p:spPr>
          <a:xfrm>
            <a:off x="352800" y="3444120"/>
            <a:ext cx="1800000" cy="1800000"/>
          </a:xfrm>
          <a:prstGeom prst="rect">
            <a:avLst/>
          </a:prstGeom>
          <a:ln>
            <a:noFill/>
          </a:ln>
        </p:spPr>
      </p:pic>
      <p:sp>
        <p:nvSpPr>
          <p:cNvPr id="1182" name="CustomShape 3"/>
          <p:cNvSpPr/>
          <p:nvPr/>
        </p:nvSpPr>
        <p:spPr>
          <a:xfrm>
            <a:off x="766440" y="4344120"/>
            <a:ext cx="11516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400" spc="-1" strike="noStrike">
                <a:solidFill>
                  <a:srgbClr val="83b7f0"/>
                </a:solidFill>
                <a:latin typeface="Century Gothic"/>
                <a:ea typeface="Arial"/>
              </a:rPr>
              <a:t>29.09.21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183" name="Рисунок 10" descr="Телевизор"/>
          <p:cNvPicPr/>
          <p:nvPr/>
        </p:nvPicPr>
        <p:blipFill>
          <a:blip r:embed="rId2"/>
          <a:stretch/>
        </p:blipFill>
        <p:spPr>
          <a:xfrm>
            <a:off x="402480" y="2028600"/>
            <a:ext cx="1800000" cy="1800000"/>
          </a:xfrm>
          <a:prstGeom prst="rect">
            <a:avLst/>
          </a:prstGeom>
          <a:ln>
            <a:noFill/>
          </a:ln>
        </p:spPr>
      </p:pic>
      <p:sp>
        <p:nvSpPr>
          <p:cNvPr id="1184" name="CustomShape 4"/>
          <p:cNvSpPr/>
          <p:nvPr/>
        </p:nvSpPr>
        <p:spPr>
          <a:xfrm>
            <a:off x="500040" y="2538000"/>
            <a:ext cx="1604880" cy="577800"/>
          </a:xfrm>
          <a:prstGeom prst="rect">
            <a:avLst/>
          </a:prstGeom>
          <a:solidFill>
            <a:srgbClr val="86bdee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ru-RU" sz="3200" spc="-1" strike="noStrike">
                <a:solidFill>
                  <a:srgbClr val="ffffff"/>
                </a:solidFill>
                <a:latin typeface="Century Gothic"/>
                <a:ea typeface="Arial"/>
              </a:rPr>
              <a:t>10</a:t>
            </a:r>
            <a:r>
              <a:rPr b="0" lang="en-US" sz="3200" spc="-1" strike="noStrike">
                <a:solidFill>
                  <a:srgbClr val="ffffff"/>
                </a:solidFill>
                <a:latin typeface="Century Gothic"/>
                <a:ea typeface="Arial"/>
              </a:rPr>
              <a:t>:</a:t>
            </a:r>
            <a:r>
              <a:rPr b="0" lang="ru-RU" sz="3200" spc="-1" strike="noStrike">
                <a:solidFill>
                  <a:srgbClr val="ffffff"/>
                </a:solidFill>
                <a:latin typeface="Century Gothic"/>
                <a:ea typeface="Arial"/>
              </a:rPr>
              <a:t>00 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185" name="Рисунок 14" descr="Рубль"/>
          <p:cNvPicPr/>
          <p:nvPr/>
        </p:nvPicPr>
        <p:blipFill>
          <a:blip r:embed="rId3"/>
          <a:stretch/>
        </p:blipFill>
        <p:spPr>
          <a:xfrm>
            <a:off x="4781880" y="2421360"/>
            <a:ext cx="914040" cy="914040"/>
          </a:xfrm>
          <a:prstGeom prst="rect">
            <a:avLst/>
          </a:prstGeom>
          <a:ln>
            <a:noFill/>
          </a:ln>
        </p:spPr>
      </p:pic>
      <p:sp>
        <p:nvSpPr>
          <p:cNvPr id="1186" name="CustomShape 5"/>
          <p:cNvSpPr/>
          <p:nvPr/>
        </p:nvSpPr>
        <p:spPr>
          <a:xfrm>
            <a:off x="2770560" y="2710440"/>
            <a:ext cx="27392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3600" spc="-1" strike="noStrike">
                <a:solidFill>
                  <a:srgbClr val="86bdee"/>
                </a:solidFill>
                <a:latin typeface="Century Gothic"/>
                <a:ea typeface="Arial"/>
              </a:rPr>
              <a:t>600 000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187" name="Рисунок 21" descr="Золотые слитки"/>
          <p:cNvPicPr/>
          <p:nvPr/>
        </p:nvPicPr>
        <p:blipFill>
          <a:blip r:embed="rId4"/>
          <a:stretch/>
        </p:blipFill>
        <p:spPr>
          <a:xfrm>
            <a:off x="3407760" y="3335760"/>
            <a:ext cx="1464840" cy="1464840"/>
          </a:xfrm>
          <a:prstGeom prst="rect">
            <a:avLst/>
          </a:prstGeom>
          <a:ln>
            <a:noFill/>
          </a:ln>
        </p:spPr>
      </p:pic>
      <p:sp>
        <p:nvSpPr>
          <p:cNvPr id="1188" name="CustomShape 6"/>
          <p:cNvSpPr/>
          <p:nvPr/>
        </p:nvSpPr>
        <p:spPr>
          <a:xfrm>
            <a:off x="6114240" y="2509200"/>
            <a:ext cx="2808000" cy="222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1" lang="ru-RU" sz="2800" spc="-1" strike="noStrike">
                <a:solidFill>
                  <a:srgbClr val="86bdee"/>
                </a:solidFill>
                <a:latin typeface="Century Gothic"/>
                <a:ea typeface="Arial"/>
              </a:rPr>
              <a:t>Примерна дата внедрения за 6-9 месяцев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189" name="Line 7"/>
          <p:cNvSpPr/>
          <p:nvPr/>
        </p:nvSpPr>
        <p:spPr>
          <a:xfrm>
            <a:off x="2627640" y="1405080"/>
            <a:ext cx="0" cy="3738240"/>
          </a:xfrm>
          <a:prstGeom prst="line">
            <a:avLst/>
          </a:prstGeom>
          <a:ln w="76320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0" name="Line 8"/>
          <p:cNvSpPr/>
          <p:nvPr/>
        </p:nvSpPr>
        <p:spPr>
          <a:xfrm>
            <a:off x="5726160" y="1405080"/>
            <a:ext cx="0" cy="3738240"/>
          </a:xfrm>
          <a:prstGeom prst="line">
            <a:avLst/>
          </a:prstGeom>
          <a:ln w="76320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1" name="CustomShape 9"/>
          <p:cNvSpPr/>
          <p:nvPr/>
        </p:nvSpPr>
        <p:spPr>
          <a:xfrm>
            <a:off x="-50400" y="228960"/>
            <a:ext cx="903132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4000" spc="-1" strike="noStrike">
                <a:solidFill>
                  <a:srgbClr val="0070c0"/>
                </a:solidFill>
                <a:latin typeface="Century Gothic"/>
                <a:ea typeface="Arial"/>
              </a:rPr>
              <a:t>Реализация</a:t>
            </a:r>
            <a:r>
              <a:rPr b="1" lang="ru-RU" sz="4000" spc="-1" strike="noStrike">
                <a:solidFill>
                  <a:srgbClr val="ffffff"/>
                </a:solidFill>
                <a:latin typeface="Century Gothic"/>
                <a:ea typeface="Arial"/>
              </a:rPr>
              <a:t> </a:t>
            </a:r>
            <a:r>
              <a:rPr b="1" lang="ru-RU" sz="4000" spc="-1" strike="noStrike">
                <a:solidFill>
                  <a:srgbClr val="0070c0"/>
                </a:solidFill>
                <a:latin typeface="Century Gothic"/>
                <a:ea typeface="Arial"/>
              </a:rPr>
              <a:t>решения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192" name="Line 10"/>
          <p:cNvSpPr/>
          <p:nvPr/>
        </p:nvSpPr>
        <p:spPr>
          <a:xfrm flipH="1">
            <a:off x="0" y="1390680"/>
            <a:ext cx="9144000" cy="14400"/>
          </a:xfrm>
          <a:prstGeom prst="line">
            <a:avLst/>
          </a:prstGeom>
          <a:ln w="76320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373</TotalTime>
  <Application>LibreOffice/6.4.7.2$Linux_X86_64 LibreOffice_project/40$Build-2</Application>
  <Words>1471</Words>
  <Paragraphs>273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Asus</dc:creator>
  <dc:description/>
  <dc:language>en-US</dc:language>
  <cp:lastModifiedBy/>
  <dcterms:modified xsi:type="dcterms:W3CDTF">2022-04-26T20:40:30Z</dcterms:modified>
  <cp:revision>11</cp:revision>
  <dc:subject/>
  <dc:title>Добро детям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44</vt:i4>
  </property>
  <property fmtid="{D5CDD505-2E9C-101B-9397-08002B2CF9AE}" pid="8" name="PresentationFormat">
    <vt:lpwstr>Экран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48</vt:i4>
  </property>
</Properties>
</file>